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5"/>
  </p:sldMasterIdLst>
  <p:notesMasterIdLst>
    <p:notesMasterId r:id="rId8"/>
  </p:notesMasterIdLst>
  <p:handoutMasterIdLst>
    <p:handoutMasterId r:id="rId9"/>
  </p:handoutMasterIdLst>
  <p:sldIdLst>
    <p:sldId id="972" r:id="rId6"/>
    <p:sldId id="973" r:id="rId7"/>
  </p:sldIdLst>
  <p:sldSz cx="12192000" cy="6858000"/>
  <p:notesSz cx="7077075" cy="9363075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26BCD0F-D721-5D5A-41F6-323E29D7C5CC}" name="Jay K. Carey" initials="JKC" userId="Jay K. Carey" providerId="None"/>
  <p188:author id="{7F2DA718-D6B4-72AC-617C-DFFF17DDA2DE}" name="Jeremiah Forshey" initials="JF" userId="S::jforshey@nexightgroup.com::e1d2818a-7606-4c33-aaf3-88e2faf9b058" providerId="AD"/>
  <p188:author id="{C7C7862D-C0B0-E8CB-10B7-FCFE63D28D11}" name="RobertH Yang" initials="RY" userId="S::roberth.yang@usda.gov::55426aaa-f6e3-4973-9d4f-3542e1b788d8" providerId="AD"/>
  <p188:author id="{EB1DFF37-B9B7-C567-0A83-AF8593BFDB48}" name="Edmondson, Jason - MRP-AMS" initials="JE" userId="S::Jason.Edmondson@usda.gov::73565039-55ec-4021-9348-906d22d2915f" providerId="AD"/>
  <p188:author id="{DCFFCB77-88A7-E2C0-C8BF-845E93DDCA81}" name="Karthik  Ramesh" initials="KR" userId="S::kramesh@nexightgroup.com::b6dcb059-e34c-4853-8399-b45751ee32a3" providerId="AD"/>
  <p188:author id="{B24ADD7C-6D56-5300-A42F-07A7E42D8300}" name="Tara Strasser" initials="TS" userId="S::tstrasser@nexightgroup.com::ac5b4db4-459a-4e76-af08-64e209a17dbd" providerId="AD"/>
  <p188:author id="{1137AF8C-8ABF-111A-1C04-7EA420F27141}" name="Anthony D'Andrea" initials="AD" userId="S::adandrea@nexightgroup.com::f7c860f6-e19f-443a-8d47-6a83ae2b85b3" providerId="AD"/>
  <p188:author id="{37ABF18F-D56C-191C-2CED-1949F50066A0}" name="Jay K. Carey" initials="JKC" userId="S::jkcarey@nexightgroup.com::3df0fe96-9048-4070-9651-980182dc6d06" providerId="AD"/>
  <p188:author id="{A03066B4-7CB9-111C-C19C-61E6C6E8FDC1}" name="Miller, Kurtis (CTR) - MRP-AMS, Washington, DC" initials="MD" userId="S::kurtis.miller@usda.gov::9cf3b6be-9064-4789-bac6-b2efd3fe6b65" providerId="AD"/>
  <p188:author id="{26C51DB9-A31D-E5E7-C58F-8CE25D6981C2}" name="Kurtis Miller" initials="KM" userId="S::kmiller@nexightgroup.com::eb045372-5254-4aeb-990c-16434cc384b4" providerId="AD"/>
  <p188:author id="{82C94BBB-7A96-27AD-C9A8-863A3BFC7614}" name="Joan Kohorst" initials="JK" userId="S::jkohorst@nexightgroup.com::5d1b4b50-168b-4dbb-a711-17e4ed7c3280" providerId="AD"/>
  <p188:author id="{6DEC47C1-97B4-1A20-2FD9-E98DA592B427}" name="Scott Drinkall" initials="SD" userId="S::sdrinkall@nexightgroup.com::2d4a79a9-dae9-4ba4-866c-9daa699e6a7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tsy Rakola" initials="BR" lastIdx="6" clrIdx="0"/>
  <p:cmAuthor id="1" name="AA" initials="AA" lastIdx="2" clrIdx="1"/>
  <p:cmAuthor id="2" name="Richard Rossier" initials="RR" lastIdx="1" clrIdx="2"/>
  <p:cmAuthor id="3" name="Updike, Scott - AMS" initials="MSU" lastIdx="4" clrIdx="3"/>
  <p:cmAuthor id="4" name="Nally Yanessa, Shannon - AMS" initials="SNY" lastIdx="2" clrIdx="4"/>
  <p:cmAuthor id="5" name="Lewis, Paul I - AMS" initials="LPI-A" lastIdx="21" clrIdx="5"/>
  <p:cmAuthor id="6" name="Nally Yanessa, Shannon - AMS" initials="NYS-A" lastIdx="18" clrIdx="6"/>
  <p:cmAuthor id="7" name="Ganss, Jennifer - AMS" initials="GJ-A" lastIdx="1" clrIdx="7">
    <p:extLst>
      <p:ext uri="{19B8F6BF-5375-455C-9EA6-DF929625EA0E}">
        <p15:presenceInfo xmlns:p15="http://schemas.microsoft.com/office/powerpoint/2012/main" userId="S-1-5-21-2443529608-3098792306-3041422421-730237" providerId="AD"/>
      </p:ext>
    </p:extLst>
  </p:cmAuthor>
  <p:cmAuthor id="8" name="Pavone, Matthew - AMS" initials="PM-A" lastIdx="6" clrIdx="8">
    <p:extLst>
      <p:ext uri="{19B8F6BF-5375-455C-9EA6-DF929625EA0E}">
        <p15:presenceInfo xmlns:p15="http://schemas.microsoft.com/office/powerpoint/2012/main" userId="S::Matthew.Pavone@ams.usda.gov::67bf634b-7993-4944-95fe-07913c870261" providerId="AD"/>
      </p:ext>
    </p:extLst>
  </p:cmAuthor>
  <p:cmAuthor id="9" name="Carey, James (CTR) - AMS" initials="CJ(-A" lastIdx="7" clrIdx="9">
    <p:extLst>
      <p:ext uri="{19B8F6BF-5375-455C-9EA6-DF929625EA0E}">
        <p15:presenceInfo xmlns:p15="http://schemas.microsoft.com/office/powerpoint/2012/main" userId="S-1-5-21-2443529608-3098792306-3041422421-962756" providerId="AD"/>
      </p:ext>
    </p:extLst>
  </p:cmAuthor>
  <p:cmAuthor id="10" name="Rachel Lanspa" initials="RL" lastIdx="6" clrIdx="10">
    <p:extLst>
      <p:ext uri="{19B8F6BF-5375-455C-9EA6-DF929625EA0E}">
        <p15:presenceInfo xmlns:p15="http://schemas.microsoft.com/office/powerpoint/2012/main" userId="S-1-5-21-2970058240-290891448-2408385245-1639" providerId="AD"/>
      </p:ext>
    </p:extLst>
  </p:cmAuthor>
  <p:cmAuthor id="11" name="Jenn Ganss" initials="JG" lastIdx="6" clrIdx="11">
    <p:extLst>
      <p:ext uri="{19B8F6BF-5375-455C-9EA6-DF929625EA0E}">
        <p15:presenceInfo xmlns:p15="http://schemas.microsoft.com/office/powerpoint/2012/main" userId="S::JGanss@nexightgroup.com::77e16b27-571c-4eab-ab79-60162008db46" providerId="AD"/>
      </p:ext>
    </p:extLst>
  </p:cmAuthor>
  <p:cmAuthor id="12" name="Healy, Erin - AMS" initials="HEA" lastIdx="2" clrIdx="12">
    <p:extLst>
      <p:ext uri="{19B8F6BF-5375-455C-9EA6-DF929625EA0E}">
        <p15:presenceInfo xmlns:p15="http://schemas.microsoft.com/office/powerpoint/2012/main" userId="S::erin.healy@usda.gov::5ef69d96-7f55-4cc1-a6da-341957a64913" providerId="AD"/>
      </p:ext>
    </p:extLst>
  </p:cmAuthor>
  <p:cmAuthor id="13" name="Carey, James (CTR) - MRP-AMS" initials="CJ(MA" lastIdx="6" clrIdx="13">
    <p:extLst>
      <p:ext uri="{19B8F6BF-5375-455C-9EA6-DF929625EA0E}">
        <p15:presenceInfo xmlns:p15="http://schemas.microsoft.com/office/powerpoint/2012/main" userId="S::james.carey@usda.gov::aee2993e-8a09-44e9-bb58-0f5c748f74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E3D1E7"/>
    <a:srgbClr val="002D72"/>
    <a:srgbClr val="FFFFCC"/>
    <a:srgbClr val="145091"/>
    <a:srgbClr val="FF8300"/>
    <a:srgbClr val="DBE0B6"/>
    <a:srgbClr val="00704B"/>
    <a:srgbClr val="FFE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902" autoAdjust="0"/>
  </p:normalViewPr>
  <p:slideViewPr>
    <p:cSldViewPr snapToGrid="0">
      <p:cViewPr varScale="1">
        <p:scale>
          <a:sx n="55" d="100"/>
          <a:sy n="55" d="100"/>
        </p:scale>
        <p:origin x="131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86C61E42-2E64-4844-81AD-2046E1AD369E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D22B333E-5A4F-405F-8A6A-BA404FFCE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545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CE68EA15-20B9-48AF-A07D-13EEBE251A76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20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Haga clic para editar los estilos de texto maestro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4AC973F6-3693-414E-8363-880C92602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 phishing se produce cuando los delincuentes intentan que abramos enlaces, correos electrónicos o archivos adjuntos dañinos que podrían solicitar nuestra información personal o infectar nuestros dispositivos. Los mensajes de phishing ("cebo") suelen llegar en forma de correo electrónico, mensaje de texto, mensaje directo en las redes sociales o llamada telefónica. Estos mensajes suelen estar diseñados para que parezca que proceden de una persona u organización de confianza, para conseguir que respondamos.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C973F6-3693-414E-8363-880C92602E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46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Señales de phishing</a:t>
            </a:r>
            <a:endParaRPr lang="en-US" dirty="0">
              <a:cs typeface="Calibri"/>
            </a:endParaRPr>
          </a:p>
          <a:p>
            <a:r>
              <a:rPr lang="en-US" dirty="0"/>
              <a:t>- Dirección de remitente sospechosa que puede imitar a una empresa legítima</a:t>
            </a:r>
          </a:p>
          <a:p>
            <a:r>
              <a:rPr lang="en-US" dirty="0"/>
              <a:t>- Saludos y firma genéricos y falta de información de contacto en el bloque de firma</a:t>
            </a:r>
          </a:p>
          <a:p>
            <a:r>
              <a:rPr lang="en-US" dirty="0"/>
              <a:t>- Hiperenlaces falsos y sitios web que no coinciden con el texto al pasar el ratón por encima de ellos.</a:t>
            </a:r>
          </a:p>
          <a:p>
            <a:r>
              <a:rPr lang="en-US" dirty="0"/>
              <a:t>- Faltas de ortografía, gramática o estructura de frases deficientes y formato incoherente.</a:t>
            </a:r>
          </a:p>
          <a:p>
            <a:r>
              <a:rPr lang="en-US" dirty="0"/>
              <a:t>- Archivos adjuntos sospechosos o solicitudes para descargar y abrir un archivo adjunto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C973F6-3693-414E-8363-880C92602E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4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FD152659-3A0A-4B3F-859B-5D540DF3B639}"/>
              </a:ext>
            </a:extLst>
          </p:cNvPr>
          <p:cNvSpPr txBox="1">
            <a:spLocks/>
          </p:cNvSpPr>
          <p:nvPr userDrawn="1"/>
        </p:nvSpPr>
        <p:spPr>
          <a:xfrm>
            <a:off x="571331" y="765814"/>
            <a:ext cx="10506223" cy="121538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en-US" sz="2000" b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en-US" sz="16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lang="en-US" sz="1400" b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3600">
                <a:solidFill>
                  <a:schemeClr val="accent2">
                    <a:lumMod val="50000"/>
                  </a:schemeClr>
                </a:solidFill>
                <a:latin typeface="+mj-lt"/>
              </a:rPr>
              <a:t>USDA Agricultural Marketing Service (AMS) </a:t>
            </a:r>
          </a:p>
          <a:p>
            <a:pPr>
              <a:spcBef>
                <a:spcPts val="0"/>
              </a:spcBef>
            </a:pPr>
            <a:r>
              <a:rPr lang="en-US" sz="3600">
                <a:solidFill>
                  <a:schemeClr val="accent2">
                    <a:lumMod val="50000"/>
                  </a:schemeClr>
                </a:solidFill>
                <a:latin typeface="+mj-lt"/>
              </a:rPr>
              <a:t>National Organic Program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1331" y="2320692"/>
            <a:ext cx="9144000" cy="14700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[Presentation Title]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21408275-90C6-40FD-AD13-86A29BA28CB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71331" y="4130210"/>
            <a:ext cx="10506223" cy="202284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+mn-lt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2800">
                <a:solidFill>
                  <a:schemeClr val="accent2">
                    <a:lumMod val="50000"/>
                  </a:schemeClr>
                </a:solidFill>
                <a:latin typeface="+mj-lt"/>
              </a:rPr>
              <a:t>[Presenter Name]</a:t>
            </a:r>
          </a:p>
          <a:p>
            <a:pPr algn="l">
              <a:spcBef>
                <a:spcPts val="0"/>
              </a:spcBef>
            </a:pPr>
            <a:r>
              <a:rPr lang="en-US" sz="2800">
                <a:solidFill>
                  <a:schemeClr val="accent2">
                    <a:lumMod val="50000"/>
                  </a:schemeClr>
                </a:solidFill>
                <a:latin typeface="+mj-lt"/>
              </a:rPr>
              <a:t>[Presenter Title]</a:t>
            </a:r>
          </a:p>
          <a:p>
            <a:pPr algn="l">
              <a:spcBef>
                <a:spcPts val="0"/>
              </a:spcBef>
            </a:pPr>
            <a:r>
              <a:rPr lang="en-US" sz="2800">
                <a:solidFill>
                  <a:schemeClr val="accent2">
                    <a:lumMod val="50000"/>
                  </a:schemeClr>
                </a:solidFill>
                <a:latin typeface="+mj-lt"/>
              </a:rPr>
              <a:t>National Organic Program</a:t>
            </a:r>
          </a:p>
          <a:p>
            <a:pPr algn="l">
              <a:spcBef>
                <a:spcPts val="0"/>
              </a:spcBef>
            </a:pPr>
            <a:r>
              <a:rPr lang="en-US" sz="2800">
                <a:solidFill>
                  <a:schemeClr val="accent2">
                    <a:lumMod val="50000"/>
                  </a:schemeClr>
                </a:solidFill>
                <a:latin typeface="+mj-lt"/>
              </a:rPr>
              <a:t>[Presentation Date]</a:t>
            </a:r>
            <a:endParaRPr lang="en-US" sz="28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3BFBADC-638D-4E2B-A54F-CCC32A7AD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515100"/>
            <a:ext cx="12192000" cy="342900"/>
          </a:xfrm>
          <a:prstGeom prst="rect">
            <a:avLst/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28D0EE89-DE35-4C11-A980-D92DF21CE0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200" y="6492876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USDA Agricultural Marketing Service | National Organic Program</a:t>
            </a:r>
          </a:p>
        </p:txBody>
      </p:sp>
      <p:pic>
        <p:nvPicPr>
          <p:cNvPr id="21" name="Picture 20" descr="USDA Organic seal">
            <a:extLst>
              <a:ext uri="{FF2B5EF4-FFF2-40B4-BE49-F238E27FC236}">
                <a16:creationId xmlns:a16="http://schemas.microsoft.com/office/drawing/2014/main" id="{6F9C8155-0FC1-4327-AF9D-0D8359CB72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950" y="5486400"/>
            <a:ext cx="1208850" cy="160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03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31243"/>
            <a:ext cx="5386917" cy="722248"/>
          </a:xfrm>
        </p:spPr>
        <p:txBody>
          <a:bodyPr anchor="b">
            <a:normAutofit/>
          </a:bodyPr>
          <a:lstStyle>
            <a:lvl1pPr marL="0" indent="0">
              <a:buNone/>
              <a:defRPr sz="32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4" y="1231243"/>
            <a:ext cx="5389033" cy="722248"/>
          </a:xfrm>
        </p:spPr>
        <p:txBody>
          <a:bodyPr anchor="b">
            <a:normAutofit/>
          </a:bodyPr>
          <a:lstStyle>
            <a:lvl1pPr marL="0" indent="0">
              <a:buNone/>
              <a:defRPr sz="32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903" y="6492886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USDA Agricultural Marketing Service | National Organic Program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9338329" y="6478955"/>
            <a:ext cx="2491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A284E52-EE6E-4216-9EB8-9F8FDA026B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7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BC45AB-78F1-490B-9AF3-990A81C82EC0}"/>
              </a:ext>
            </a:extLst>
          </p:cNvPr>
          <p:cNvSpPr/>
          <p:nvPr userDrawn="1"/>
        </p:nvSpPr>
        <p:spPr>
          <a:xfrm>
            <a:off x="0" y="6513021"/>
            <a:ext cx="12192000" cy="351402"/>
          </a:xfrm>
          <a:prstGeom prst="rect">
            <a:avLst/>
          </a:prstGeom>
          <a:solidFill>
            <a:srgbClr val="EF5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21873D-4E5E-4DC3-B46E-F052A0B7ECE6}"/>
              </a:ext>
            </a:extLst>
          </p:cNvPr>
          <p:cNvSpPr txBox="1"/>
          <p:nvPr userDrawn="1"/>
        </p:nvSpPr>
        <p:spPr>
          <a:xfrm>
            <a:off x="171294" y="6550224"/>
            <a:ext cx="6448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USDA Agricultural Marketing Service | National Organic Program</a:t>
            </a:r>
          </a:p>
        </p:txBody>
      </p:sp>
      <p:sp>
        <p:nvSpPr>
          <p:cNvPr id="13" name="Slide Number Placeholder 9">
            <a:extLst>
              <a:ext uri="{FF2B5EF4-FFF2-40B4-BE49-F238E27FC236}">
                <a16:creationId xmlns:a16="http://schemas.microsoft.com/office/drawing/2014/main" id="{BB49F248-FD31-4E07-9EC9-BE5B8AB4A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2116" y="6499299"/>
            <a:ext cx="1197537" cy="365125"/>
          </a:xfrm>
        </p:spPr>
        <p:txBody>
          <a:bodyPr/>
          <a:lstStyle/>
          <a:p>
            <a:fld id="{D68A0F80-0D26-40FD-9C3D-D6860A7144AE}" type="slidenum">
              <a:rPr lang="en-US" smtClean="0">
                <a:solidFill>
                  <a:schemeClr val="bg1"/>
                </a:solidFill>
              </a:rPr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674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United States Department of Agriculture">
            <a:extLst>
              <a:ext uri="{FF2B5EF4-FFF2-40B4-BE49-F238E27FC236}">
                <a16:creationId xmlns:a16="http://schemas.microsoft.com/office/drawing/2014/main" id="{F7AEE6EB-DBE7-41AD-AD0D-27D93C4F59A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5652" y="345102"/>
            <a:ext cx="4013703" cy="49672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F42CA8A-8BB8-9CF1-C318-9EE1DF6F6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0" y="5969479"/>
            <a:ext cx="12192000" cy="915882"/>
          </a:xfrm>
          <a:prstGeom prst="rect">
            <a:avLst/>
          </a:prstGeom>
          <a:gradFill flip="none" rotWithShape="1">
            <a:gsLst>
              <a:gs pos="54000">
                <a:srgbClr val="2B5C0D"/>
              </a:gs>
              <a:gs pos="0">
                <a:srgbClr val="0071BC"/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C47ABD-5F0C-B755-EE35-B590C0D500E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99" y="6107380"/>
            <a:ext cx="7805853" cy="64008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0DC8A422-AE42-5FA8-6F7D-B2E220486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636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E5FA799-054A-103C-5FC9-C68FECD02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238193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7F113E3D-023B-55AF-186E-31CA130AE97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38193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500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ection Title">
            <a:extLst>
              <a:ext uri="{FF2B5EF4-FFF2-40B4-BE49-F238E27FC236}">
                <a16:creationId xmlns:a16="http://schemas.microsoft.com/office/drawing/2014/main" id="{A7A2BC16-B5A9-48D8-A525-0B86548A4B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1331" y="4778375"/>
            <a:ext cx="9144000" cy="14700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[Section Title]</a:t>
            </a:r>
          </a:p>
        </p:txBody>
      </p:sp>
      <p:sp>
        <p:nvSpPr>
          <p:cNvPr id="3" name="Picture Placeholder">
            <a:extLst>
              <a:ext uri="{FF2B5EF4-FFF2-40B4-BE49-F238E27FC236}">
                <a16:creationId xmlns:a16="http://schemas.microsoft.com/office/drawing/2014/main" id="{95588BBE-DA2B-4787-84CC-74CCBAAC52B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71331" y="381000"/>
            <a:ext cx="11090444" cy="4152900"/>
          </a:xfrm>
          <a:prstGeom prst="rect">
            <a:avLst/>
          </a:prstGeom>
        </p:spPr>
        <p:txBody>
          <a:bodyPr/>
          <a:lstStyle>
            <a:lvl1pPr>
              <a:defRPr>
                <a:highlight>
                  <a:srgbClr val="FFFF00"/>
                </a:highlight>
              </a:defRPr>
            </a:lvl1pPr>
          </a:lstStyle>
          <a:p>
            <a:r>
              <a:rPr lang="en-US"/>
              <a:t>[Image Placeholder] </a:t>
            </a:r>
            <a:br>
              <a:rPr lang="en-US"/>
            </a:br>
            <a:r>
              <a:rPr lang="en-US"/>
              <a:t>(click on the image icon below to upload your image)</a:t>
            </a:r>
          </a:p>
        </p:txBody>
      </p:sp>
      <p:grpSp>
        <p:nvGrpSpPr>
          <p:cNvPr id="6" name="Footer">
            <a:extLst>
              <a:ext uri="{FF2B5EF4-FFF2-40B4-BE49-F238E27FC236}">
                <a16:creationId xmlns:a16="http://schemas.microsoft.com/office/drawing/2014/main" id="{26778864-C35B-4E24-A6E1-146F01E547CA}"/>
              </a:ext>
            </a:extLst>
          </p:cNvPr>
          <p:cNvGrpSpPr/>
          <p:nvPr userDrawn="1"/>
        </p:nvGrpSpPr>
        <p:grpSpPr>
          <a:xfrm>
            <a:off x="374" y="5480733"/>
            <a:ext cx="12192000" cy="1605867"/>
            <a:chOff x="374" y="5480733"/>
            <a:chExt cx="12192000" cy="1605867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1C6198E-FCFF-4246-BEF9-E55B452640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74" y="6515100"/>
              <a:ext cx="12192000" cy="342900"/>
            </a:xfrm>
            <a:prstGeom prst="rect">
              <a:avLst/>
            </a:prstGeom>
            <a:solidFill>
              <a:srgbClr val="002D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ooter Placeholder 4">
              <a:extLst>
                <a:ext uri="{FF2B5EF4-FFF2-40B4-BE49-F238E27FC236}">
                  <a16:creationId xmlns:a16="http://schemas.microsoft.com/office/drawing/2014/main" id="{BA8C7C1B-4374-4AFA-A954-BEE4682CE3C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76200" y="6492875"/>
              <a:ext cx="8229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600" b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/>
                <a:t>USDA Agricultural Marketing Service | National Organic Program</a:t>
              </a:r>
            </a:p>
          </p:txBody>
        </p:sp>
        <p:sp>
          <p:nvSpPr>
            <p:cNvPr id="22" name="Slide Number Placeholder 5">
              <a:extLst>
                <a:ext uri="{FF2B5EF4-FFF2-40B4-BE49-F238E27FC236}">
                  <a16:creationId xmlns:a16="http://schemas.microsoft.com/office/drawing/2014/main" id="{C6533714-DF34-43D5-BD47-7F907868586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9296400" y="6477000"/>
              <a:ext cx="28448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914400" rtl="0" eaLnBrk="1" latinLnBrk="0" hangingPunct="1">
                <a:defRPr sz="1200" b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8A284E52-EE6E-4216-9EB8-9F8FDA026B97}" type="slidenum">
                <a:rPr lang="en-US" smtClean="0"/>
                <a:pPr/>
                <a:t>‹#›</a:t>
              </a:fld>
              <a:endParaRPr lang="en-US"/>
            </a:p>
          </p:txBody>
        </p:sp>
        <p:pic>
          <p:nvPicPr>
            <p:cNvPr id="23" name="Organic seal">
              <a:extLst>
                <a:ext uri="{FF2B5EF4-FFF2-40B4-BE49-F238E27FC236}">
                  <a16:creationId xmlns:a16="http://schemas.microsoft.com/office/drawing/2014/main" id="{C4541904-EFD2-4233-822A-69263C99C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4550" y="5480733"/>
              <a:ext cx="1208850" cy="16058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155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04386775-C156-4515-8103-8546E2D639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975360"/>
          </a:xfrm>
          <a:prstGeom prst="rect">
            <a:avLst/>
          </a:prstGeom>
          <a:gradFill>
            <a:gsLst>
              <a:gs pos="75000">
                <a:srgbClr val="002D72"/>
              </a:gs>
              <a:gs pos="0">
                <a:srgbClr val="0071BC"/>
              </a:gs>
            </a:gsLst>
            <a:lin ang="5400000" scaled="1"/>
          </a:gra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2800">
                <a:latin typeface="Gill Sans MT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/>
          </a:p>
        </p:txBody>
      </p:sp>
      <p:sp>
        <p:nvSpPr>
          <p:cNvPr id="2" name="Title 1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4233" y="152400"/>
            <a:ext cx="10972800" cy="822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latin typeface="+mj-lt"/>
              </a:defRPr>
            </a:lvl1pPr>
          </a:lstStyle>
          <a:p>
            <a:r>
              <a:rPr lang="en-US"/>
              <a:t>Standard Content Layout	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E4AEA55-C167-4EE5-9457-E40106DF9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6655" y="-335280"/>
            <a:ext cx="1263595" cy="1579494"/>
          </a:xfrm>
          <a:prstGeom prst="rect">
            <a:avLst/>
          </a:prstGeom>
        </p:spPr>
      </p:pic>
      <p:sp>
        <p:nvSpPr>
          <p:cNvPr id="3" name="Content Placeholder"/>
          <p:cNvSpPr>
            <a:spLocks noGrp="1"/>
          </p:cNvSpPr>
          <p:nvPr userDrawn="1">
            <p:ph idx="1" hasCustomPrompt="1"/>
          </p:nvPr>
        </p:nvSpPr>
        <p:spPr>
          <a:xfrm>
            <a:off x="914399" y="1236036"/>
            <a:ext cx="10192633" cy="4800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="0" baseline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3200">
                <a:solidFill>
                  <a:sysClr val="windowText" lastClr="000000"/>
                </a:solidFill>
                <a:latin typeface="+mj-lt"/>
              </a:defRPr>
            </a:lvl4pPr>
            <a:lvl5pPr>
              <a:defRPr sz="3200">
                <a:solidFill>
                  <a:sysClr val="windowText" lastClr="000000"/>
                </a:solidFill>
                <a:latin typeface="+mj-lt"/>
              </a:defRPr>
            </a:lvl5pPr>
          </a:lstStyle>
          <a:p>
            <a:pPr lvl="0"/>
            <a:r>
              <a:rPr lang="en-US"/>
              <a:t>[Main Slide Content]</a:t>
            </a:r>
          </a:p>
          <a:p>
            <a:pPr lvl="1"/>
            <a:r>
              <a:rPr lang="en-US"/>
              <a:t>Second level content</a:t>
            </a:r>
          </a:p>
          <a:p>
            <a:pPr lvl="2"/>
            <a:r>
              <a:rPr lang="en-US"/>
              <a:t>Third level content</a:t>
            </a:r>
          </a:p>
          <a:p>
            <a:pPr lvl="2"/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3A7A08B2-844A-4633-BB6E-6AD3F3B34760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134233" y="6504355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USDA Agricultural Marketing Service | National Organic Program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6312610-66D1-493C-9306-9E2E5E717656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9566558" y="6504355"/>
            <a:ext cx="2491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A284E52-EE6E-4216-9EB8-9F8FDA026B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00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">
            <a:extLst>
              <a:ext uri="{FF2B5EF4-FFF2-40B4-BE49-F238E27FC236}">
                <a16:creationId xmlns:a16="http://schemas.microsoft.com/office/drawing/2014/main" id="{3E035A53-493C-5B93-03F0-76570C02CD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975360"/>
          </a:xfrm>
          <a:prstGeom prst="rect">
            <a:avLst/>
          </a:prstGeom>
          <a:gradFill>
            <a:gsLst>
              <a:gs pos="75000">
                <a:srgbClr val="002D72"/>
              </a:gs>
              <a:gs pos="0">
                <a:srgbClr val="0071BC"/>
              </a:gs>
            </a:gsLst>
            <a:lin ang="5400000" scaled="1"/>
          </a:gra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2800">
                <a:latin typeface="Gill Sans MT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4233" y="152400"/>
            <a:ext cx="10972800" cy="822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latin typeface="+mj-lt"/>
              </a:defRPr>
            </a:lvl1pPr>
          </a:lstStyle>
          <a:p>
            <a:r>
              <a:rPr lang="en-US"/>
              <a:t>Content + Image Layout	</a:t>
            </a:r>
          </a:p>
        </p:txBody>
      </p:sp>
      <p:sp>
        <p:nvSpPr>
          <p:cNvPr id="3" name="Content Placeholder"/>
          <p:cNvSpPr>
            <a:spLocks noGrp="1"/>
          </p:cNvSpPr>
          <p:nvPr userDrawn="1">
            <p:ph idx="1" hasCustomPrompt="1"/>
          </p:nvPr>
        </p:nvSpPr>
        <p:spPr>
          <a:xfrm>
            <a:off x="914400" y="1236036"/>
            <a:ext cx="6934200" cy="4800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solidFill>
                  <a:sysClr val="windowText" lastClr="000000"/>
                </a:solidFill>
                <a:latin typeface="+mj-lt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="0" baseline="0">
                <a:solidFill>
                  <a:schemeClr val="accent2">
                    <a:lumMod val="50000"/>
                  </a:schemeClr>
                </a:solidFill>
                <a:latin typeface="+mj-lt"/>
              </a:defRPr>
            </a:lvl2pPr>
            <a:lvl3pPr>
              <a:defRPr sz="2000">
                <a:solidFill>
                  <a:schemeClr val="tx1"/>
                </a:solidFill>
                <a:latin typeface="+mj-lt"/>
              </a:defRPr>
            </a:lvl3pPr>
            <a:lvl4pPr>
              <a:defRPr sz="3200">
                <a:solidFill>
                  <a:sysClr val="windowText" lastClr="000000"/>
                </a:solidFill>
                <a:latin typeface="+mj-lt"/>
              </a:defRPr>
            </a:lvl4pPr>
            <a:lvl5pPr>
              <a:defRPr sz="3200">
                <a:solidFill>
                  <a:sysClr val="windowText" lastClr="000000"/>
                </a:solidFill>
                <a:latin typeface="+mj-lt"/>
              </a:defRPr>
            </a:lvl5pPr>
          </a:lstStyle>
          <a:p>
            <a:pPr lvl="0"/>
            <a:r>
              <a:rPr lang="en-US"/>
              <a:t>[Main Slide Content]</a:t>
            </a:r>
          </a:p>
          <a:p>
            <a:pPr lvl="1"/>
            <a:r>
              <a:rPr lang="en-US"/>
              <a:t>Second level content</a:t>
            </a:r>
          </a:p>
          <a:p>
            <a:pPr lvl="2"/>
            <a:r>
              <a:rPr lang="en-US"/>
              <a:t>Third level content</a:t>
            </a:r>
          </a:p>
          <a:p>
            <a:pPr lvl="2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51B958B-0625-47F2-ADB7-3180A01DF5F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077200" y="1236663"/>
            <a:ext cx="3981450" cy="4800600"/>
          </a:xfrm>
          <a:prstGeom prst="rect">
            <a:avLst/>
          </a:prstGeom>
        </p:spPr>
        <p:txBody>
          <a:bodyPr/>
          <a:lstStyle>
            <a:lvl1pPr>
              <a:defRPr>
                <a:highlight>
                  <a:srgbClr val="FFFF00"/>
                </a:highlight>
              </a:defRPr>
            </a:lvl1pPr>
          </a:lstStyle>
          <a:p>
            <a:r>
              <a:rPr lang="en-US"/>
              <a:t>[Image Placeholder] </a:t>
            </a:r>
            <a:br>
              <a:rPr lang="en-US"/>
            </a:br>
            <a:r>
              <a:rPr lang="en-US"/>
              <a:t>(click on the image icon below </a:t>
            </a:r>
            <a:br>
              <a:rPr lang="en-US"/>
            </a:br>
            <a:r>
              <a:rPr lang="en-US"/>
              <a:t>to upload your image)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3A7A08B2-844A-4633-BB6E-6AD3F3B34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134233" y="6504355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USDA Agricultural Marketing Service | National Organic Program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6312610-66D1-493C-9306-9E2E5E717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9566558" y="6504355"/>
            <a:ext cx="2491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A284E52-EE6E-4216-9EB8-9F8FDA026B9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C473A6-3058-DFE0-1CB4-A8C7D7A98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6655" y="-335280"/>
            <a:ext cx="1263595" cy="157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241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">
            <a:extLst>
              <a:ext uri="{FF2B5EF4-FFF2-40B4-BE49-F238E27FC236}">
                <a16:creationId xmlns:a16="http://schemas.microsoft.com/office/drawing/2014/main" id="{357E5D5A-67EA-3E0D-7E5C-366BE481A2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975360"/>
          </a:xfrm>
          <a:prstGeom prst="rect">
            <a:avLst/>
          </a:prstGeom>
          <a:gradFill>
            <a:gsLst>
              <a:gs pos="75000">
                <a:srgbClr val="002D72"/>
              </a:gs>
              <a:gs pos="0">
                <a:srgbClr val="0071BC"/>
              </a:gs>
            </a:gsLst>
            <a:lin ang="5400000" scaled="1"/>
          </a:gra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2800">
                <a:latin typeface="Gill Sans MT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4233" y="152400"/>
            <a:ext cx="10972800" cy="822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latin typeface="+mj-lt"/>
              </a:defRPr>
            </a:lvl1pPr>
          </a:lstStyle>
          <a:p>
            <a:r>
              <a:rPr lang="en-US"/>
              <a:t>Smart Art Layout</a:t>
            </a:r>
          </a:p>
        </p:txBody>
      </p:sp>
      <p:sp>
        <p:nvSpPr>
          <p:cNvPr id="6" name="SmartArt Placeholder 5">
            <a:extLst>
              <a:ext uri="{FF2B5EF4-FFF2-40B4-BE49-F238E27FC236}">
                <a16:creationId xmlns:a16="http://schemas.microsoft.com/office/drawing/2014/main" id="{F9233EFE-0B88-4207-B6BB-DA9314C94E86}"/>
              </a:ext>
            </a:extLst>
          </p:cNvPr>
          <p:cNvSpPr>
            <a:spLocks noGrp="1"/>
          </p:cNvSpPr>
          <p:nvPr>
            <p:ph type="dgm" sz="quarter" idx="10" hasCustomPrompt="1"/>
          </p:nvPr>
        </p:nvSpPr>
        <p:spPr>
          <a:xfrm>
            <a:off x="914400" y="1246188"/>
            <a:ext cx="10193338" cy="4987925"/>
          </a:xfrm>
          <a:prstGeom prst="rect">
            <a:avLst/>
          </a:prstGeom>
        </p:spPr>
        <p:txBody>
          <a:bodyPr/>
          <a:lstStyle>
            <a:lvl1pPr>
              <a:defRPr>
                <a:highlight>
                  <a:srgbClr val="FFFF00"/>
                </a:highlight>
              </a:defRPr>
            </a:lvl1pPr>
          </a:lstStyle>
          <a:p>
            <a:r>
              <a:rPr lang="en-US"/>
              <a:t>Smart art graphic </a:t>
            </a:r>
            <a:br>
              <a:rPr lang="en-US"/>
            </a:br>
            <a:r>
              <a:rPr lang="en-US"/>
              <a:t>(click on the icon below to create smart art)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3A7A08B2-844A-4633-BB6E-6AD3F3B34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134233" y="6504355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USDA Agricultural Marketing Service | National Organic Program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6312610-66D1-493C-9306-9E2E5E717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9566558" y="6504355"/>
            <a:ext cx="2491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A284E52-EE6E-4216-9EB8-9F8FDA026B9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9331C1-3BFF-8C04-C8B7-86375E115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6655" y="-335280"/>
            <a:ext cx="1263595" cy="157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96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>
            <a:extLst>
              <a:ext uri="{FF2B5EF4-FFF2-40B4-BE49-F238E27FC236}">
                <a16:creationId xmlns:a16="http://schemas.microsoft.com/office/drawing/2014/main" id="{34FD3D65-24A7-1CD2-FB5E-ABAABF4D3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975360"/>
          </a:xfrm>
          <a:prstGeom prst="rect">
            <a:avLst/>
          </a:prstGeom>
          <a:gradFill>
            <a:gsLst>
              <a:gs pos="75000">
                <a:srgbClr val="002D72"/>
              </a:gs>
              <a:gs pos="0">
                <a:srgbClr val="0071BC"/>
              </a:gs>
            </a:gsLst>
            <a:lin ang="5400000" scaled="1"/>
          </a:gra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2800">
                <a:latin typeface="Gill Sans MT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/>
          </a:p>
        </p:txBody>
      </p:sp>
      <p:sp>
        <p:nvSpPr>
          <p:cNvPr id="2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4233" y="152400"/>
            <a:ext cx="10972800" cy="822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latin typeface="+mj-lt"/>
              </a:defRPr>
            </a:lvl1pPr>
          </a:lstStyle>
          <a:p>
            <a:r>
              <a:rPr lang="en-US"/>
              <a:t>Two-Column Content Layout</a:t>
            </a:r>
          </a:p>
        </p:txBody>
      </p:sp>
      <p:sp>
        <p:nvSpPr>
          <p:cNvPr id="3" name="Content Placeholder"/>
          <p:cNvSpPr>
            <a:spLocks noGrp="1"/>
          </p:cNvSpPr>
          <p:nvPr userDrawn="1">
            <p:ph idx="1" hasCustomPrompt="1"/>
          </p:nvPr>
        </p:nvSpPr>
        <p:spPr>
          <a:xfrm>
            <a:off x="153283" y="1236036"/>
            <a:ext cx="5789435" cy="4800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solidFill>
                  <a:sysClr val="windowText" lastClr="000000"/>
                </a:solidFill>
                <a:latin typeface="+mj-lt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="0" baseline="0">
                <a:solidFill>
                  <a:schemeClr val="accent2">
                    <a:lumMod val="50000"/>
                  </a:schemeClr>
                </a:solidFill>
                <a:latin typeface="+mj-lt"/>
              </a:defRPr>
            </a:lvl2pPr>
            <a:lvl3pPr>
              <a:defRPr sz="2000">
                <a:solidFill>
                  <a:schemeClr val="tx1"/>
                </a:solidFill>
                <a:latin typeface="+mj-lt"/>
              </a:defRPr>
            </a:lvl3pPr>
            <a:lvl4pPr>
              <a:defRPr sz="3200">
                <a:solidFill>
                  <a:sysClr val="windowText" lastClr="000000"/>
                </a:solidFill>
                <a:latin typeface="+mj-lt"/>
              </a:defRPr>
            </a:lvl4pPr>
            <a:lvl5pPr>
              <a:defRPr sz="3200">
                <a:solidFill>
                  <a:sysClr val="windowText" lastClr="000000"/>
                </a:solidFill>
                <a:latin typeface="+mj-lt"/>
              </a:defRPr>
            </a:lvl5pPr>
          </a:lstStyle>
          <a:p>
            <a:pPr lvl="0"/>
            <a:r>
              <a:rPr lang="en-US"/>
              <a:t>[Main Slide Content]</a:t>
            </a:r>
          </a:p>
          <a:p>
            <a:pPr lvl="1"/>
            <a:r>
              <a:rPr lang="en-US"/>
              <a:t>Second level content</a:t>
            </a:r>
          </a:p>
          <a:p>
            <a:pPr lvl="2"/>
            <a:r>
              <a:rPr lang="en-US"/>
              <a:t>Third level content</a:t>
            </a:r>
          </a:p>
          <a:p>
            <a:pPr lvl="2"/>
            <a:endParaRPr lang="en-US"/>
          </a:p>
        </p:txBody>
      </p:sp>
      <p:sp>
        <p:nvSpPr>
          <p:cNvPr id="8" name="Content Placeholder">
            <a:extLst>
              <a:ext uri="{FF2B5EF4-FFF2-40B4-BE49-F238E27FC236}">
                <a16:creationId xmlns:a16="http://schemas.microsoft.com/office/drawing/2014/main" id="{04B7D1D8-4C95-4249-9518-681F1850526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49282" y="1236036"/>
            <a:ext cx="5789435" cy="4800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solidFill>
                  <a:sysClr val="windowText" lastClr="000000"/>
                </a:solidFill>
                <a:latin typeface="+mj-lt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="0" baseline="0">
                <a:solidFill>
                  <a:schemeClr val="accent2">
                    <a:lumMod val="50000"/>
                  </a:schemeClr>
                </a:solidFill>
                <a:latin typeface="+mj-lt"/>
              </a:defRPr>
            </a:lvl2pPr>
            <a:lvl3pPr>
              <a:defRPr sz="2000">
                <a:solidFill>
                  <a:schemeClr val="tx1"/>
                </a:solidFill>
                <a:latin typeface="+mj-lt"/>
              </a:defRPr>
            </a:lvl3pPr>
            <a:lvl4pPr>
              <a:defRPr sz="3200">
                <a:solidFill>
                  <a:sysClr val="windowText" lastClr="000000"/>
                </a:solidFill>
                <a:latin typeface="+mj-lt"/>
              </a:defRPr>
            </a:lvl4pPr>
            <a:lvl5pPr>
              <a:defRPr sz="3200">
                <a:solidFill>
                  <a:sysClr val="windowText" lastClr="000000"/>
                </a:solidFill>
                <a:latin typeface="+mj-lt"/>
              </a:defRPr>
            </a:lvl5pPr>
          </a:lstStyle>
          <a:p>
            <a:pPr lvl="0"/>
            <a:r>
              <a:rPr lang="en-US"/>
              <a:t>[Main Slide Content]</a:t>
            </a:r>
          </a:p>
          <a:p>
            <a:pPr lvl="1"/>
            <a:r>
              <a:rPr lang="en-US"/>
              <a:t>Second level content</a:t>
            </a:r>
          </a:p>
          <a:p>
            <a:pPr lvl="2"/>
            <a:r>
              <a:rPr lang="en-US"/>
              <a:t>Third level content</a:t>
            </a:r>
          </a:p>
          <a:p>
            <a:pPr lvl="2"/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3A7A08B2-844A-4633-BB6E-6AD3F3B34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134233" y="6504355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USDA Agricultural Marketing Service | National Organic Program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6312610-66D1-493C-9306-9E2E5E717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9566558" y="6504355"/>
            <a:ext cx="2491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A284E52-EE6E-4216-9EB8-9F8FDA026B9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BF54AA-545B-2726-1D3D-4A8E7D982D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6655" y="-335280"/>
            <a:ext cx="1263595" cy="157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849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P 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">
            <a:extLst>
              <a:ext uri="{FF2B5EF4-FFF2-40B4-BE49-F238E27FC236}">
                <a16:creationId xmlns:a16="http://schemas.microsoft.com/office/drawing/2014/main" id="{27D4E446-08A3-555C-D240-E2A484EA8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975360"/>
          </a:xfrm>
          <a:prstGeom prst="rect">
            <a:avLst/>
          </a:prstGeom>
          <a:gradFill>
            <a:gsLst>
              <a:gs pos="75000">
                <a:srgbClr val="002D72"/>
              </a:gs>
              <a:gs pos="0">
                <a:srgbClr val="0071BC"/>
              </a:gs>
            </a:gsLst>
            <a:lin ang="5400000" scaled="1"/>
          </a:gra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2800">
                <a:latin typeface="Gill Sans MT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/>
          </a:p>
        </p:txBody>
      </p:sp>
      <p:sp>
        <p:nvSpPr>
          <p:cNvPr id="217" name="Title 1">
            <a:extLst>
              <a:ext uri="{FF2B5EF4-FFF2-40B4-BE49-F238E27FC236}">
                <a16:creationId xmlns:a16="http://schemas.microsoft.com/office/drawing/2014/main" id="{4B8541D1-DB27-4EFF-97A6-5A2B7F98323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43013" y="127629"/>
            <a:ext cx="10700630" cy="82296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4000"/>
              <a:t>Hello from the NOP Team! </a:t>
            </a:r>
          </a:p>
        </p:txBody>
      </p:sp>
      <p:sp>
        <p:nvSpPr>
          <p:cNvPr id="313" name="Footer Placeholder 4">
            <a:extLst>
              <a:ext uri="{FF2B5EF4-FFF2-40B4-BE49-F238E27FC236}">
                <a16:creationId xmlns:a16="http://schemas.microsoft.com/office/drawing/2014/main" id="{4F5D94A8-D822-465B-8B1D-08CCACC11B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134233" y="6504355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USDA Agricultural Marketing Service | National Organic Program</a:t>
            </a:r>
          </a:p>
        </p:txBody>
      </p:sp>
      <p:sp>
        <p:nvSpPr>
          <p:cNvPr id="314" name="Slide Number Placeholder 5">
            <a:extLst>
              <a:ext uri="{FF2B5EF4-FFF2-40B4-BE49-F238E27FC236}">
                <a16:creationId xmlns:a16="http://schemas.microsoft.com/office/drawing/2014/main" id="{0F970A11-2BDC-4771-863D-DD20FDC96A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9566558" y="6504355"/>
            <a:ext cx="2491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A284E52-EE6E-4216-9EB8-9F8FDA026B9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E659876-2AB4-FEE4-4346-62DB11EB7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6655" y="-335280"/>
            <a:ext cx="1263595" cy="157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265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881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OP-SOE 1-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116DC-60B0-4785-B0B7-3898E0BB3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361" y="891943"/>
            <a:ext cx="10515600" cy="1013057"/>
          </a:xfrm>
        </p:spPr>
        <p:txBody>
          <a:bodyPr lIns="0" tIns="0" bIns="0">
            <a:normAutofit/>
          </a:bodyPr>
          <a:lstStyle>
            <a:lvl1pPr>
              <a:defRPr sz="4000">
                <a:solidFill>
                  <a:srgbClr val="007F5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BA83F-5D25-400A-A8DE-1AAA179C3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8159-649C-4AE9-A889-3664F7D2F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655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266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5" r:id="rId10"/>
    <p:sldLayoutId id="2147483679" r:id="rId11"/>
    <p:sldLayoutId id="2147483680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lang="en-US" sz="2000" b="0" kern="1200" smtClean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lang="en-US" sz="1600" b="1" kern="1200" smtClean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lang="en-US" sz="1400" b="0" kern="1200" smtClean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44A59-2D55-C657-C5A8-BB917563D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33" y="152400"/>
            <a:ext cx="10972800" cy="822960"/>
          </a:xfrm>
        </p:spPr>
        <p:txBody>
          <a:bodyPr>
            <a:normAutofit/>
          </a:bodyPr>
          <a:lstStyle/>
          <a:p>
            <a:r>
              <a:rPr lang="en-US"/>
              <a:t>Alerta de ciberseguridad: phishing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DB66542-E914-CEA6-A8D1-C6E652D83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896" y="1236036"/>
            <a:ext cx="10057184" cy="4800600"/>
          </a:xfrm>
        </p:spPr>
        <p:txBody>
          <a:bodyPr>
            <a:normAutofit/>
          </a:bodyPr>
          <a:lstStyle/>
          <a:p>
            <a:r>
              <a:rPr lang="en-US" sz="2400"/>
              <a:t>El phishing es una forma de ingeniería social que utiliza el correo electrónico o sitios web maliciosos para solicitar información personal o conseguir que se descargue software malicioso haciéndose pasar por una entidad de confianza.</a:t>
            </a:r>
          </a:p>
          <a:p>
            <a:endParaRPr lang="en-US" sz="2400"/>
          </a:p>
          <a:p>
            <a:r>
              <a:rPr lang="en-US" sz="2400"/>
              <a:t>¿Qué hacer?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Notifíquelo al departamento informático de su organización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Informar/Borrar correo electrónico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No haga clic en ningún enlace.</a:t>
            </a:r>
          </a:p>
          <a:p>
            <a:pPr marL="1143000" lvl="1"/>
            <a:r>
              <a:rPr lang="en-US" sz="2000"/>
              <a:t>Restablecer contraseñas</a:t>
            </a:r>
          </a:p>
          <a:p>
            <a:endParaRPr lang="en-US" sz="2400"/>
          </a:p>
          <a:p>
            <a:endParaRPr lang="en-US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CBB7C1-BE8F-B773-BC97-65FE83984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4233" y="6504355"/>
            <a:ext cx="8229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Servicio de Comercialización Agrícola del USDA | Programa Nacional de Agricultura Ecológica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419005-0130-14FB-1AB8-E2E5DB2C5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66558" y="6504355"/>
            <a:ext cx="2491209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8A284E52-EE6E-4216-9EB8-9F8FDA026B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7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44A59-2D55-C657-C5A8-BB917563D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33" y="152400"/>
            <a:ext cx="10972800" cy="822960"/>
          </a:xfrm>
        </p:spPr>
        <p:txBody>
          <a:bodyPr>
            <a:normAutofit/>
          </a:bodyPr>
          <a:lstStyle/>
          <a:p>
            <a:r>
              <a:rPr lang="en-US"/>
              <a:t>Alerta de ciberseguridad: phishing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CBB7C1-BE8F-B773-BC97-65FE83984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4233" y="6504355"/>
            <a:ext cx="8229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Servicio de Comercialización Agrícola del USDA | Programa Nacional de Agricultura Ecológica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419005-0130-14FB-1AB8-E2E5DB2C5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66558" y="6504355"/>
            <a:ext cx="2491209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8A284E52-EE6E-4216-9EB8-9F8FDA026B97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6A59C3-659C-930D-B8E1-7B01D601E5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1987" y="1421885"/>
            <a:ext cx="8728025" cy="488218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EBC0692-C7BA-C046-0C00-BC6975751604}"/>
              </a:ext>
            </a:extLst>
          </p:cNvPr>
          <p:cNvSpPr/>
          <p:nvPr/>
        </p:nvSpPr>
        <p:spPr>
          <a:xfrm>
            <a:off x="3714160" y="1080311"/>
            <a:ext cx="7767688" cy="729635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B0288F3-D738-95C0-46C9-D78E983143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7872" y="1200089"/>
            <a:ext cx="5400675" cy="4095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3803E46-AA92-EE85-1825-4092BB55DA73}"/>
              </a:ext>
            </a:extLst>
          </p:cNvPr>
          <p:cNvSpPr txBox="1"/>
          <p:nvPr/>
        </p:nvSpPr>
        <p:spPr>
          <a:xfrm>
            <a:off x="9475430" y="1242120"/>
            <a:ext cx="2174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Correo electrónico sospechoso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648FC9A-20B2-1EF9-1A26-23174F69853F}"/>
              </a:ext>
            </a:extLst>
          </p:cNvPr>
          <p:cNvSpPr/>
          <p:nvPr/>
        </p:nvSpPr>
        <p:spPr>
          <a:xfrm>
            <a:off x="197767" y="1914897"/>
            <a:ext cx="4334072" cy="2185763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B3BFE96-B002-CC61-FAE6-CF0E27B3CD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022" y="2010228"/>
            <a:ext cx="4171561" cy="1657789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8EBBECC-A95D-7A69-A971-3B698141453D}"/>
              </a:ext>
            </a:extLst>
          </p:cNvPr>
          <p:cNvSpPr/>
          <p:nvPr/>
        </p:nvSpPr>
        <p:spPr>
          <a:xfrm>
            <a:off x="7296346" y="4317476"/>
            <a:ext cx="4697391" cy="206089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AA45505-75D5-5BAE-7F4D-CF2D78532F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01916" y="4493801"/>
            <a:ext cx="4286250" cy="13335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FCDDC7D3-2FFC-74B5-0213-A927A9056020}"/>
              </a:ext>
            </a:extLst>
          </p:cNvPr>
          <p:cNvSpPr txBox="1"/>
          <p:nvPr/>
        </p:nvSpPr>
        <p:spPr>
          <a:xfrm>
            <a:off x="8388372" y="5777689"/>
            <a:ext cx="2174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Hipervínculo sospechoso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537B130-1974-507C-61A7-2AEE1B174089}"/>
              </a:ext>
            </a:extLst>
          </p:cNvPr>
          <p:cNvSpPr txBox="1"/>
          <p:nvPr/>
        </p:nvSpPr>
        <p:spPr>
          <a:xfrm>
            <a:off x="597797" y="3570471"/>
            <a:ext cx="3632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NOP no expide ni revoca licencias</a:t>
            </a:r>
          </a:p>
        </p:txBody>
      </p:sp>
    </p:spTree>
    <p:extLst>
      <p:ext uri="{BB962C8B-B14F-4D97-AF65-F5344CB8AC3E}">
        <p14:creationId xmlns:p14="http://schemas.microsoft.com/office/powerpoint/2010/main" val="28996396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ATION_ID" val="3280"/>
  <p:tag name="PRESENTER_PREVIEW_END" val="6"/>
  <p:tag name="PRESENTER_PREVIEW_MODE_REFRESH" val="0"/>
  <p:tag name="PRESENTATION_PLAYLIST_COUNT" val="0"/>
  <p:tag name="PRESENTATION_PRESENTER_SLIDE_LEVEL" val="0"/>
  <p:tag name="PUBLISH_TITLE" val="USDA-Organic-101"/>
  <p:tag name="ARTICULATE_PUBLISH_PATH" val="C:\Documents and Settings\Jenny\My Documents"/>
  <p:tag name="ARTICULATE_LOGO" val="organicseal.jpg"/>
  <p:tag name="ARTICULATE_PRESENTER" val="(None selected)"/>
  <p:tag name="ARTICULATE_PRESENTER_GUID" val="9869030842"/>
  <p:tag name="ARTICULATE_LMS" val="0"/>
  <p:tag name="ARTICULATE_TEMPLATE" val="NOP"/>
  <p:tag name="ARTICULATE_TEMPLATE_GUID" val="bb468f0f-6ab1-4384-8493-d69a97d8a6b0"/>
  <p:tag name="LMS_PUBLISH" val="No"/>
  <p:tag name="PRESENTER_PREVIEW_MODE" val="0"/>
  <p:tag name="PRESENTER_PREVIEW_START" val="1"/>
  <p:tag name="PLAYERLOGOHEIGHT" val="436"/>
  <p:tag name="PLAYERLOGOWIDTH" val="436"/>
  <p:tag name="LAUNCHINNEWWINDOW" val="0"/>
  <p:tag name="LASTPUBLISHED" val="C:\Documents and Settings\Jenny\My Documents\USDA-Organic-101\player.html"/>
  <p:tag name="ART_ENCODE_TYPE" val="0"/>
  <p:tag name="ART_ENCODE_INDEX" val="1"/>
  <p:tag name="ARTICULATE_PROJECT_OPEN" val="1"/>
  <p:tag name="ARTICULATE_PRESENTER_VERSION" val="6"/>
  <p:tag name="ARTICULATE_REFERENCE_COUNT" val="6"/>
  <p:tag name="ARTICULATE_REFERENCE_TYPE_1" val="0"/>
  <p:tag name="ARTICULATE_REFERENCE_TITLE_1" val="National Organic Program"/>
  <p:tag name="ARTICULATE_REFERENCE_1" val="http://www.ams.usda.gov/AMSv1.0/NOP"/>
  <p:tag name="ARTICULATE_REFERENCE_TYPE_2" val="0"/>
  <p:tag name="ARTICULATE_REFERENCE_TITLE_2" val="Organic Regulations (e-CFR | Electronic Code of Federal Regulations)"/>
  <p:tag name="ARTICULATE_REFERENCE_2" val="http://ecfr.gpoaccess.gov/cgi/t/text/text-idx?c=ecfr&amp;sid=3f34f4c22f9aa8e6d9864cc2683cea02&amp;tpl=/ecfrbrowse/Title07/7cfr205_main_02.tpl"/>
  <p:tag name="ARTICULATE_REFERENCE_TYPE_3" val="0"/>
  <p:tag name="ARTICULATE_REFERENCE_TITLE_3" val="Alternative Farming Systems Information Center"/>
  <p:tag name="ARTICULATE_REFERENCE_3" val="http://afsic.nal.usda.gov/organic-production"/>
  <p:tag name="ARTICULATE_REFERENCE_TYPE_4" val="0"/>
  <p:tag name="ARTICULATE_REFERENCE_TITLE_4" val="Organic Insider Newsletter"/>
  <p:tag name="ARTICULATE_REFERENCE_4" val="http://bit.ly/NOPOrganicInsider"/>
  <p:tag name="ARTICULATE_REFERENCE_TYPE_5" val="1"/>
  <p:tag name="ARTICULATE_REFERENCE_TITLE_5" val="Download Organic 101 Slides"/>
  <p:tag name="ARTICULATE_REFERENCE_5" val="C:\Documents and Settings\Jenny\My Documents\Organics101\Organics101.pptx"/>
  <p:tag name="ARTICULATE_REFERENCE_TYPE_6" val="0"/>
  <p:tag name="ARTICULATE_REFERENCE_TITLE_6" val="Organic Resource Guide "/>
  <p:tag name="ARTICULATE_REFERENCE_6" val="http://www.ams.usa.gov/organicinfo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Office Theme">
  <a:themeElements>
    <a:clrScheme name="NOP Palette_Primary">
      <a:dk1>
        <a:sysClr val="windowText" lastClr="000000"/>
      </a:dk1>
      <a:lt1>
        <a:sysClr val="window" lastClr="FFFFFF"/>
      </a:lt1>
      <a:dk2>
        <a:srgbClr val="005440"/>
      </a:dk2>
      <a:lt2>
        <a:srgbClr val="E7E6E6"/>
      </a:lt2>
      <a:accent1>
        <a:srgbClr val="002D72"/>
      </a:accent1>
      <a:accent2>
        <a:srgbClr val="6D3528"/>
      </a:accent2>
      <a:accent3>
        <a:srgbClr val="028342"/>
      </a:accent3>
      <a:accent4>
        <a:srgbClr val="C1CA80"/>
      </a:accent4>
      <a:accent5>
        <a:srgbClr val="E63E30"/>
      </a:accent5>
      <a:accent6>
        <a:srgbClr val="CC3063"/>
      </a:accent6>
      <a:hlink>
        <a:srgbClr val="0563C1"/>
      </a:hlink>
      <a:folHlink>
        <a:srgbClr val="954F72"/>
      </a:folHlink>
    </a:clrScheme>
    <a:fontScheme name="USDA - NOP - Dec 22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a16a7f6-ad7c-47b6-99e8-107db7961b82">THTAUHCSY2F2-598455288-93</_dlc_DocId>
    <_dlc_DocIdUrl xmlns="aa16a7f6-ad7c-47b6-99e8-107db7961b82">
      <Url>https://usdagcc.sharepoint.com/sites/ams/AMS-NOP/atsd/_layouts/15/DocIdRedir.aspx?ID=THTAUHCSY2F2-598455288-93</Url>
      <Description>THTAUHCSY2F2-598455288-93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1A2776C78C974C9359FE01EB05E61A" ma:contentTypeVersion="10" ma:contentTypeDescription="Create a new document." ma:contentTypeScope="" ma:versionID="0f85c163987dd028d0015ca04c0eba3f">
  <xsd:schema xmlns:xsd="http://www.w3.org/2001/XMLSchema" xmlns:xs="http://www.w3.org/2001/XMLSchema" xmlns:p="http://schemas.microsoft.com/office/2006/metadata/properties" xmlns:ns2="aa16a7f6-ad7c-47b6-99e8-107db7961b82" xmlns:ns3="5c39cce1-5277-4c49-8cc4-d05af6595c07" targetNamespace="http://schemas.microsoft.com/office/2006/metadata/properties" ma:root="true" ma:fieldsID="5932e0251dad4612b318cbf3878f6a28" ns2:_="" ns3:_="">
    <xsd:import namespace="aa16a7f6-ad7c-47b6-99e8-107db7961b82"/>
    <xsd:import namespace="5c39cce1-5277-4c49-8cc4-d05af6595c0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2:SharedWithUsers" minOccurs="0"/>
                <xsd:element ref="ns2:SharedWithDetails" minOccurs="0"/>
                <xsd:element ref="ns3:MediaServiceSearchPropertie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16a7f6-ad7c-47b6-99e8-107db7961b8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9cce1-5277-4c49-8cc4-d05af6595c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334C267-DA91-410C-9F34-90E0A11C61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E16371-75DA-4AC4-B588-279BDCA3E93D}">
  <ds:schemaRefs>
    <ds:schemaRef ds:uri="5f7fd329-6bc8-4fb3-9f3c-4263ce40ff58"/>
    <ds:schemaRef ds:uri="73fb875a-8af9-4255-b008-0995492d31cd"/>
    <ds:schemaRef ds:uri="aa16a7f6-ad7c-47b6-99e8-107db7961b8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543ACD5-1756-4AF7-954C-C9F1B8E408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16a7f6-ad7c-47b6-99e8-107db7961b82"/>
    <ds:schemaRef ds:uri="5c39cce1-5277-4c49-8cc4-d05af6595c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308719F-53CB-47F7-8E2D-40FA1C6DDBCD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271</Words>
  <Application>Microsoft Office PowerPoint</Application>
  <PresentationFormat>Widescreen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Open Sans</vt:lpstr>
      <vt:lpstr>Segoe UI Light</vt:lpstr>
      <vt:lpstr>1_Office Theme</vt:lpstr>
      <vt:lpstr>Alerta de ciberseguridad: phishing</vt:lpstr>
      <vt:lpstr>Alerta de ciberseguridad: phishing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Templates</dc:title>
  <dc:creator>National Organic Program</dc:creator>
  <cp:keywords>, docId:23D4819CCEF534A0C58FAF1134B8D9D9</cp:keywords>
  <cp:lastModifiedBy>Elizabeth Swofford-QCS</cp:lastModifiedBy>
  <cp:revision>6</cp:revision>
  <cp:lastPrinted>2023-01-11T14:17:37Z</cp:lastPrinted>
  <dcterms:created xsi:type="dcterms:W3CDTF">2019-06-05T12:51:15Z</dcterms:created>
  <dcterms:modified xsi:type="dcterms:W3CDTF">2024-07-08T16:40:43Z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0x010100F91A2776C78C974C9359FE01EB05E61A</vt:lpwstr>
  </property>
  <property fmtid="{D5CDD505-2E9C-101B-9397-08002B2CF9AE}" pid="3" name="_dlc_DocIdItemGuid">
    <vt:lpwstr>ec01b615-c0a0-45e4-9a39-f865b1ac8789</vt:lpwstr>
  </property>
  <property fmtid="{D5CDD505-2E9C-101B-9397-08002B2CF9AE}" pid="4" name="MediaServiceImageTags">
    <vt:lpwstr/>
  </property>
</Properties>
</file>