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65" r:id="rId3"/>
    <p:sldId id="257" r:id="rId4"/>
    <p:sldId id="259" r:id="rId5"/>
    <p:sldId id="303" r:id="rId6"/>
    <p:sldId id="258" r:id="rId7"/>
    <p:sldId id="263" r:id="rId8"/>
    <p:sldId id="302" r:id="rId9"/>
    <p:sldId id="261" r:id="rId10"/>
    <p:sldId id="298" r:id="rId11"/>
    <p:sldId id="299" r:id="rId12"/>
    <p:sldId id="300" r:id="rId13"/>
    <p:sldId id="301" r:id="rId14"/>
    <p:sldId id="285" r:id="rId15"/>
    <p:sldId id="304" r:id="rId16"/>
    <p:sldId id="305" r:id="rId17"/>
    <p:sldId id="286" r:id="rId18"/>
    <p:sldId id="287" r:id="rId19"/>
    <p:sldId id="306" r:id="rId20"/>
    <p:sldId id="307" r:id="rId21"/>
    <p:sldId id="308" r:id="rId22"/>
    <p:sldId id="290" r:id="rId23"/>
    <p:sldId id="30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38B0A1-9DBE-4577-AFA3-DB5F7C68420D}" v="178" dt="2023-10-10T17:07:39.4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11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h Rota-QCS" userId="5305fc5f-d8ce-4bc0-af80-8a0c25c21ddc" providerId="ADAL" clId="{B638B0A1-9DBE-4577-AFA3-DB5F7C68420D}"/>
    <pc:docChg chg="undo custSel addSld delSld modSld sldOrd">
      <pc:chgData name="Beth Rota-QCS" userId="5305fc5f-d8ce-4bc0-af80-8a0c25c21ddc" providerId="ADAL" clId="{B638B0A1-9DBE-4577-AFA3-DB5F7C68420D}" dt="2023-10-10T17:15:49.525" v="4420" actId="1076"/>
      <pc:docMkLst>
        <pc:docMk/>
      </pc:docMkLst>
      <pc:sldChg chg="addSp delSp modSp mod">
        <pc:chgData name="Beth Rota-QCS" userId="5305fc5f-d8ce-4bc0-af80-8a0c25c21ddc" providerId="ADAL" clId="{B638B0A1-9DBE-4577-AFA3-DB5F7C68420D}" dt="2023-10-10T17:10:55.172" v="4413" actId="255"/>
        <pc:sldMkLst>
          <pc:docMk/>
          <pc:sldMk cId="3640236158" sldId="256"/>
        </pc:sldMkLst>
        <pc:spChg chg="mod">
          <ac:chgData name="Beth Rota-QCS" userId="5305fc5f-d8ce-4bc0-af80-8a0c25c21ddc" providerId="ADAL" clId="{B638B0A1-9DBE-4577-AFA3-DB5F7C68420D}" dt="2023-10-10T17:10:44.569" v="4411" actId="26606"/>
          <ac:spMkLst>
            <pc:docMk/>
            <pc:sldMk cId="3640236158" sldId="256"/>
            <ac:spMk id="2" creationId="{BF28B266-7A07-EC97-1F4F-9E8A184D0F28}"/>
          </ac:spMkLst>
        </pc:spChg>
        <pc:spChg chg="mod">
          <ac:chgData name="Beth Rota-QCS" userId="5305fc5f-d8ce-4bc0-af80-8a0c25c21ddc" providerId="ADAL" clId="{B638B0A1-9DBE-4577-AFA3-DB5F7C68420D}" dt="2023-10-10T17:10:55.172" v="4413" actId="255"/>
          <ac:spMkLst>
            <pc:docMk/>
            <pc:sldMk cId="3640236158" sldId="256"/>
            <ac:spMk id="3" creationId="{21360E66-775E-5930-9933-1F46CCBC7EAF}"/>
          </ac:spMkLst>
        </pc:spChg>
        <pc:spChg chg="del">
          <ac:chgData name="Beth Rota-QCS" userId="5305fc5f-d8ce-4bc0-af80-8a0c25c21ddc" providerId="ADAL" clId="{B638B0A1-9DBE-4577-AFA3-DB5F7C68420D}" dt="2023-10-09T16:21:06.797" v="2" actId="26606"/>
          <ac:spMkLst>
            <pc:docMk/>
            <pc:sldMk cId="3640236158" sldId="256"/>
            <ac:spMk id="11" creationId="{82580482-BA80-420A-8A05-C58E97F26B21}"/>
          </ac:spMkLst>
        </pc:spChg>
        <pc:spChg chg="del">
          <ac:chgData name="Beth Rota-QCS" userId="5305fc5f-d8ce-4bc0-af80-8a0c25c21ddc" providerId="ADAL" clId="{B638B0A1-9DBE-4577-AFA3-DB5F7C68420D}" dt="2023-10-09T16:21:06.797" v="2" actId="26606"/>
          <ac:spMkLst>
            <pc:docMk/>
            <pc:sldMk cId="3640236158" sldId="256"/>
            <ac:spMk id="19" creationId="{9B7AD9F6-8CE7-4299-8FC6-328F4DCD3FF9}"/>
          </ac:spMkLst>
        </pc:spChg>
        <pc:spChg chg="add del">
          <ac:chgData name="Beth Rota-QCS" userId="5305fc5f-d8ce-4bc0-af80-8a0c25c21ddc" providerId="ADAL" clId="{B638B0A1-9DBE-4577-AFA3-DB5F7C68420D}" dt="2023-10-10T17:10:44.569" v="4411" actId="26606"/>
          <ac:spMkLst>
            <pc:docMk/>
            <pc:sldMk cId="3640236158" sldId="256"/>
            <ac:spMk id="24" creationId="{6DBF50F6-DD88-4D9F-B7D3-79B989980940}"/>
          </ac:spMkLst>
        </pc:spChg>
        <pc:spChg chg="add del">
          <ac:chgData name="Beth Rota-QCS" userId="5305fc5f-d8ce-4bc0-af80-8a0c25c21ddc" providerId="ADAL" clId="{B638B0A1-9DBE-4577-AFA3-DB5F7C68420D}" dt="2023-10-10T17:10:44.569" v="4411" actId="26606"/>
          <ac:spMkLst>
            <pc:docMk/>
            <pc:sldMk cId="3640236158" sldId="256"/>
            <ac:spMk id="26" creationId="{916BBDC2-6929-469E-B7C4-A03E77BF94B0}"/>
          </ac:spMkLst>
        </pc:spChg>
        <pc:spChg chg="add">
          <ac:chgData name="Beth Rota-QCS" userId="5305fc5f-d8ce-4bc0-af80-8a0c25c21ddc" providerId="ADAL" clId="{B638B0A1-9DBE-4577-AFA3-DB5F7C68420D}" dt="2023-10-10T17:10:44.569" v="4411" actId="26606"/>
          <ac:spMkLst>
            <pc:docMk/>
            <pc:sldMk cId="3640236158" sldId="256"/>
            <ac:spMk id="43" creationId="{23D09407-53BC-485E-B4CE-BC5E4FC4B25B}"/>
          </ac:spMkLst>
        </pc:spChg>
        <pc:spChg chg="add">
          <ac:chgData name="Beth Rota-QCS" userId="5305fc5f-d8ce-4bc0-af80-8a0c25c21ddc" providerId="ADAL" clId="{B638B0A1-9DBE-4577-AFA3-DB5F7C68420D}" dt="2023-10-10T17:10:44.569" v="4411" actId="26606"/>
          <ac:spMkLst>
            <pc:docMk/>
            <pc:sldMk cId="3640236158" sldId="256"/>
            <ac:spMk id="45" creationId="{921DB988-49FC-4608-B0A2-E2F3A4019041}"/>
          </ac:spMkLst>
        </pc:spChg>
        <pc:grpChg chg="add del">
          <ac:chgData name="Beth Rota-QCS" userId="5305fc5f-d8ce-4bc0-af80-8a0c25c21ddc" providerId="ADAL" clId="{B638B0A1-9DBE-4577-AFA3-DB5F7C68420D}" dt="2023-10-10T17:10:44.569" v="4411" actId="26606"/>
          <ac:grpSpMkLst>
            <pc:docMk/>
            <pc:sldMk cId="3640236158" sldId="256"/>
            <ac:grpSpMk id="28" creationId="{C344E6B5-C9F5-4338-9E33-003B12373104}"/>
          </ac:grpSpMkLst>
        </pc:grpChg>
        <pc:grpChg chg="add del">
          <ac:chgData name="Beth Rota-QCS" userId="5305fc5f-d8ce-4bc0-af80-8a0c25c21ddc" providerId="ADAL" clId="{B638B0A1-9DBE-4577-AFA3-DB5F7C68420D}" dt="2023-10-10T17:10:44.569" v="4411" actId="26606"/>
          <ac:grpSpMkLst>
            <pc:docMk/>
            <pc:sldMk cId="3640236158" sldId="256"/>
            <ac:grpSpMk id="34" creationId="{FDFEDBF7-8E2C-46B8-9095-AE1D77E21773}"/>
          </ac:grpSpMkLst>
        </pc:grpChg>
        <pc:grpChg chg="add">
          <ac:chgData name="Beth Rota-QCS" userId="5305fc5f-d8ce-4bc0-af80-8a0c25c21ddc" providerId="ADAL" clId="{B638B0A1-9DBE-4577-AFA3-DB5F7C68420D}" dt="2023-10-10T17:10:44.569" v="4411" actId="26606"/>
          <ac:grpSpMkLst>
            <pc:docMk/>
            <pc:sldMk cId="3640236158" sldId="256"/>
            <ac:grpSpMk id="47" creationId="{E9B930FD-8671-4C4C-ADCF-73AC1D0CD417}"/>
          </ac:grpSpMkLst>
        </pc:grpChg>
        <pc:grpChg chg="add">
          <ac:chgData name="Beth Rota-QCS" userId="5305fc5f-d8ce-4bc0-af80-8a0c25c21ddc" providerId="ADAL" clId="{B638B0A1-9DBE-4577-AFA3-DB5F7C68420D}" dt="2023-10-10T17:10:44.569" v="4411" actId="26606"/>
          <ac:grpSpMkLst>
            <pc:docMk/>
            <pc:sldMk cId="3640236158" sldId="256"/>
            <ac:grpSpMk id="53" creationId="{383C2651-AE0C-4AE4-8725-E2F9414FE219}"/>
          </ac:grpSpMkLst>
        </pc:grpChg>
        <pc:picChg chg="add mod">
          <ac:chgData name="Beth Rota-QCS" userId="5305fc5f-d8ce-4bc0-af80-8a0c25c21ddc" providerId="ADAL" clId="{B638B0A1-9DBE-4577-AFA3-DB5F7C68420D}" dt="2023-10-10T17:10:44.569" v="4411" actId="26606"/>
          <ac:picMkLst>
            <pc:docMk/>
            <pc:sldMk cId="3640236158" sldId="256"/>
            <ac:picMk id="4" creationId="{64360FA1-A2DB-FD15-EFDB-448748B2934C}"/>
          </ac:picMkLst>
        </pc:picChg>
        <pc:picChg chg="del">
          <ac:chgData name="Beth Rota-QCS" userId="5305fc5f-d8ce-4bc0-af80-8a0c25c21ddc" providerId="ADAL" clId="{B638B0A1-9DBE-4577-AFA3-DB5F7C68420D}" dt="2023-10-09T16:20:58.225" v="1" actId="478"/>
          <ac:picMkLst>
            <pc:docMk/>
            <pc:sldMk cId="3640236158" sldId="256"/>
            <ac:picMk id="20" creationId="{A1FC74A3-A511-B97A-E6BA-4A7958277E58}"/>
          </ac:picMkLst>
        </pc:picChg>
      </pc:sldChg>
      <pc:sldChg chg="addSp delSp modSp mod">
        <pc:chgData name="Beth Rota-QCS" userId="5305fc5f-d8ce-4bc0-af80-8a0c25c21ddc" providerId="ADAL" clId="{B638B0A1-9DBE-4577-AFA3-DB5F7C68420D}" dt="2023-10-10T16:51:00.757" v="4258" actId="26606"/>
        <pc:sldMkLst>
          <pc:docMk/>
          <pc:sldMk cId="3355563531" sldId="257"/>
        </pc:sldMkLst>
        <pc:spChg chg="mod">
          <ac:chgData name="Beth Rota-QCS" userId="5305fc5f-d8ce-4bc0-af80-8a0c25c21ddc" providerId="ADAL" clId="{B638B0A1-9DBE-4577-AFA3-DB5F7C68420D}" dt="2023-10-10T16:51:00.757" v="4258" actId="26606"/>
          <ac:spMkLst>
            <pc:docMk/>
            <pc:sldMk cId="3355563531" sldId="257"/>
            <ac:spMk id="2" creationId="{116DF101-6DEB-4D7C-2C58-0B4F6AD5FAA6}"/>
          </ac:spMkLst>
        </pc:spChg>
        <pc:spChg chg="mod">
          <ac:chgData name="Beth Rota-QCS" userId="5305fc5f-d8ce-4bc0-af80-8a0c25c21ddc" providerId="ADAL" clId="{B638B0A1-9DBE-4577-AFA3-DB5F7C68420D}" dt="2023-10-10T16:51:00.757" v="4258" actId="26606"/>
          <ac:spMkLst>
            <pc:docMk/>
            <pc:sldMk cId="3355563531" sldId="257"/>
            <ac:spMk id="3" creationId="{60F30D8B-6533-BE3B-9EB2-48C1C0A3139A}"/>
          </ac:spMkLst>
        </pc:spChg>
        <pc:spChg chg="del">
          <ac:chgData name="Beth Rota-QCS" userId="5305fc5f-d8ce-4bc0-af80-8a0c25c21ddc" providerId="ADAL" clId="{B638B0A1-9DBE-4577-AFA3-DB5F7C68420D}" dt="2023-10-09T16:26:43.759" v="80" actId="26606"/>
          <ac:spMkLst>
            <pc:docMk/>
            <pc:sldMk cId="3355563531" sldId="257"/>
            <ac:spMk id="8" creationId="{100EDD19-6802-4EC3-95CE-CFFAB042CFD6}"/>
          </ac:spMkLst>
        </pc:spChg>
        <pc:spChg chg="del">
          <ac:chgData name="Beth Rota-QCS" userId="5305fc5f-d8ce-4bc0-af80-8a0c25c21ddc" providerId="ADAL" clId="{B638B0A1-9DBE-4577-AFA3-DB5F7C68420D}" dt="2023-10-09T16:26:43.759" v="80" actId="26606"/>
          <ac:spMkLst>
            <pc:docMk/>
            <pc:sldMk cId="3355563531" sldId="257"/>
            <ac:spMk id="10" creationId="{DB17E863-922E-4C26-BD64-E8FD41D28661}"/>
          </ac:spMkLst>
        </pc:spChg>
        <pc:spChg chg="add del">
          <ac:chgData name="Beth Rota-QCS" userId="5305fc5f-d8ce-4bc0-af80-8a0c25c21ddc" providerId="ADAL" clId="{B638B0A1-9DBE-4577-AFA3-DB5F7C68420D}" dt="2023-10-09T16:29:38.263" v="92" actId="26606"/>
          <ac:spMkLst>
            <pc:docMk/>
            <pc:sldMk cId="3355563531" sldId="257"/>
            <ac:spMk id="25" creationId="{0FE2D22C-409B-48AF-B24F-7988A8F7F848}"/>
          </ac:spMkLst>
        </pc:spChg>
        <pc:spChg chg="add del">
          <ac:chgData name="Beth Rota-QCS" userId="5305fc5f-d8ce-4bc0-af80-8a0c25c21ddc" providerId="ADAL" clId="{B638B0A1-9DBE-4577-AFA3-DB5F7C68420D}" dt="2023-10-09T16:29:38.263" v="92" actId="26606"/>
          <ac:spMkLst>
            <pc:docMk/>
            <pc:sldMk cId="3355563531" sldId="257"/>
            <ac:spMk id="27" creationId="{90464369-70FA-42AF-948F-80664CA7BFE5}"/>
          </ac:spMkLst>
        </pc:spChg>
        <pc:spChg chg="add del">
          <ac:chgData name="Beth Rota-QCS" userId="5305fc5f-d8ce-4bc0-af80-8a0c25c21ddc" providerId="ADAL" clId="{B638B0A1-9DBE-4577-AFA3-DB5F7C68420D}" dt="2023-10-09T16:29:38.263" v="92" actId="26606"/>
          <ac:spMkLst>
            <pc:docMk/>
            <pc:sldMk cId="3355563531" sldId="257"/>
            <ac:spMk id="29" creationId="{A648176E-454C-437C-B0FC-9B82FCF32B24}"/>
          </ac:spMkLst>
        </pc:spChg>
        <pc:spChg chg="add del">
          <ac:chgData name="Beth Rota-QCS" userId="5305fc5f-d8ce-4bc0-af80-8a0c25c21ddc" providerId="ADAL" clId="{B638B0A1-9DBE-4577-AFA3-DB5F7C68420D}" dt="2023-10-09T16:29:38.263" v="92" actId="26606"/>
          <ac:spMkLst>
            <pc:docMk/>
            <pc:sldMk cId="3355563531" sldId="257"/>
            <ac:spMk id="31" creationId="{A6604B49-AD5C-4590-B051-06C8222ECD99}"/>
          </ac:spMkLst>
        </pc:spChg>
        <pc:spChg chg="add del">
          <ac:chgData name="Beth Rota-QCS" userId="5305fc5f-d8ce-4bc0-af80-8a0c25c21ddc" providerId="ADAL" clId="{B638B0A1-9DBE-4577-AFA3-DB5F7C68420D}" dt="2023-10-09T16:29:38.263" v="92" actId="26606"/>
          <ac:spMkLst>
            <pc:docMk/>
            <pc:sldMk cId="3355563531" sldId="257"/>
            <ac:spMk id="33" creationId="{CC552A98-EF7D-4D42-AB69-066B786AB55B}"/>
          </ac:spMkLst>
        </pc:spChg>
        <pc:spChg chg="add del">
          <ac:chgData name="Beth Rota-QCS" userId="5305fc5f-d8ce-4bc0-af80-8a0c25c21ddc" providerId="ADAL" clId="{B638B0A1-9DBE-4577-AFA3-DB5F7C68420D}" dt="2023-10-10T16:43:58.191" v="4214" actId="26606"/>
          <ac:spMkLst>
            <pc:docMk/>
            <pc:sldMk cId="3355563531" sldId="257"/>
            <ac:spMk id="1031" creationId="{F13C74B1-5B17-4795-BED0-7140497B445A}"/>
          </ac:spMkLst>
        </pc:spChg>
        <pc:spChg chg="add del">
          <ac:chgData name="Beth Rota-QCS" userId="5305fc5f-d8ce-4bc0-af80-8a0c25c21ddc" providerId="ADAL" clId="{B638B0A1-9DBE-4577-AFA3-DB5F7C68420D}" dt="2023-10-10T16:43:58.191" v="4214" actId="26606"/>
          <ac:spMkLst>
            <pc:docMk/>
            <pc:sldMk cId="3355563531" sldId="257"/>
            <ac:spMk id="1033" creationId="{D4974D33-8DC5-464E-8C6D-BE58F0669C17}"/>
          </ac:spMkLst>
        </pc:spChg>
        <pc:spChg chg="add del">
          <ac:chgData name="Beth Rota-QCS" userId="5305fc5f-d8ce-4bc0-af80-8a0c25c21ddc" providerId="ADAL" clId="{B638B0A1-9DBE-4577-AFA3-DB5F7C68420D}" dt="2023-10-10T16:51:00.757" v="4258" actId="26606"/>
          <ac:spMkLst>
            <pc:docMk/>
            <pc:sldMk cId="3355563531" sldId="257"/>
            <ac:spMk id="1038" creationId="{D2B783EE-0239-4717-BBEA-8C9EAC61C824}"/>
          </ac:spMkLst>
        </pc:spChg>
        <pc:spChg chg="add del">
          <ac:chgData name="Beth Rota-QCS" userId="5305fc5f-d8ce-4bc0-af80-8a0c25c21ddc" providerId="ADAL" clId="{B638B0A1-9DBE-4577-AFA3-DB5F7C68420D}" dt="2023-10-10T16:51:00.757" v="4258" actId="26606"/>
          <ac:spMkLst>
            <pc:docMk/>
            <pc:sldMk cId="3355563531" sldId="257"/>
            <ac:spMk id="1040" creationId="{A7B99495-F43F-4D80-A44F-2CB4764EB90B}"/>
          </ac:spMkLst>
        </pc:spChg>
        <pc:spChg chg="add del">
          <ac:chgData name="Beth Rota-QCS" userId="5305fc5f-d8ce-4bc0-af80-8a0c25c21ddc" providerId="ADAL" clId="{B638B0A1-9DBE-4577-AFA3-DB5F7C68420D}" dt="2023-10-10T16:51:00.757" v="4258" actId="26606"/>
          <ac:spMkLst>
            <pc:docMk/>
            <pc:sldMk cId="3355563531" sldId="257"/>
            <ac:spMk id="1042" creationId="{70BEB1E7-2F88-40BC-B73D-42E5B6F80BFC}"/>
          </ac:spMkLst>
        </pc:spChg>
        <pc:spChg chg="add">
          <ac:chgData name="Beth Rota-QCS" userId="5305fc5f-d8ce-4bc0-af80-8a0c25c21ddc" providerId="ADAL" clId="{B638B0A1-9DBE-4577-AFA3-DB5F7C68420D}" dt="2023-10-10T16:51:00.757" v="4258" actId="26606"/>
          <ac:spMkLst>
            <pc:docMk/>
            <pc:sldMk cId="3355563531" sldId="257"/>
            <ac:spMk id="1047" creationId="{B712E947-0734-45F9-9C4F-41114EC3A33E}"/>
          </ac:spMkLst>
        </pc:spChg>
        <pc:spChg chg="add">
          <ac:chgData name="Beth Rota-QCS" userId="5305fc5f-d8ce-4bc0-af80-8a0c25c21ddc" providerId="ADAL" clId="{B638B0A1-9DBE-4577-AFA3-DB5F7C68420D}" dt="2023-10-10T16:51:00.757" v="4258" actId="26606"/>
          <ac:spMkLst>
            <pc:docMk/>
            <pc:sldMk cId="3355563531" sldId="257"/>
            <ac:spMk id="1049" creationId="{5A65989E-BBD5-44D7-AA86-7AFD5D46BBC0}"/>
          </ac:spMkLst>
        </pc:spChg>
        <pc:spChg chg="add">
          <ac:chgData name="Beth Rota-QCS" userId="5305fc5f-d8ce-4bc0-af80-8a0c25c21ddc" providerId="ADAL" clId="{B638B0A1-9DBE-4577-AFA3-DB5F7C68420D}" dt="2023-10-10T16:51:00.757" v="4258" actId="26606"/>
          <ac:spMkLst>
            <pc:docMk/>
            <pc:sldMk cId="3355563531" sldId="257"/>
            <ac:spMk id="1051" creationId="{231A2881-D8D7-4A7D-ACA3-E9F849F853D8}"/>
          </ac:spMkLst>
        </pc:spChg>
        <pc:grpChg chg="add del">
          <ac:chgData name="Beth Rota-QCS" userId="5305fc5f-d8ce-4bc0-af80-8a0c25c21ddc" providerId="ADAL" clId="{B638B0A1-9DBE-4577-AFA3-DB5F7C68420D}" dt="2023-10-09T16:27:45.305" v="84" actId="26606"/>
          <ac:grpSpMkLst>
            <pc:docMk/>
            <pc:sldMk cId="3355563531" sldId="257"/>
            <ac:grpSpMk id="15" creationId="{A825BD3A-E149-3C61-449F-23D1B09562D9}"/>
          </ac:grpSpMkLst>
        </pc:grpChg>
        <pc:picChg chg="del mod">
          <ac:chgData name="Beth Rota-QCS" userId="5305fc5f-d8ce-4bc0-af80-8a0c25c21ddc" providerId="ADAL" clId="{B638B0A1-9DBE-4577-AFA3-DB5F7C68420D}" dt="2023-10-09T16:29:32.813" v="91" actId="478"/>
          <ac:picMkLst>
            <pc:docMk/>
            <pc:sldMk cId="3355563531" sldId="257"/>
            <ac:picMk id="4" creationId="{67724C5F-CB30-BEE5-C3CB-646380B99B1C}"/>
          </ac:picMkLst>
        </pc:picChg>
        <pc:picChg chg="add del mod ord">
          <ac:chgData name="Beth Rota-QCS" userId="5305fc5f-d8ce-4bc0-af80-8a0c25c21ddc" providerId="ADAL" clId="{B638B0A1-9DBE-4577-AFA3-DB5F7C68420D}" dt="2023-10-09T16:27:33.073" v="83" actId="478"/>
          <ac:picMkLst>
            <pc:docMk/>
            <pc:sldMk cId="3355563531" sldId="257"/>
            <ac:picMk id="5" creationId="{E3D0FD1B-5868-CA36-8B4B-63AF53699DEB}"/>
          </ac:picMkLst>
        </pc:picChg>
        <pc:picChg chg="add del mod ord">
          <ac:chgData name="Beth Rota-QCS" userId="5305fc5f-d8ce-4bc0-af80-8a0c25c21ddc" providerId="ADAL" clId="{B638B0A1-9DBE-4577-AFA3-DB5F7C68420D}" dt="2023-10-09T16:29:16.727" v="88" actId="478"/>
          <ac:picMkLst>
            <pc:docMk/>
            <pc:sldMk cId="3355563531" sldId="257"/>
            <ac:picMk id="6" creationId="{74C9DD75-A02A-FCD8-725C-70E5E955899D}"/>
          </ac:picMkLst>
        </pc:picChg>
        <pc:picChg chg="add mod">
          <ac:chgData name="Beth Rota-QCS" userId="5305fc5f-d8ce-4bc0-af80-8a0c25c21ddc" providerId="ADAL" clId="{B638B0A1-9DBE-4577-AFA3-DB5F7C68420D}" dt="2023-10-10T16:51:00.757" v="4258" actId="26606"/>
          <ac:picMkLst>
            <pc:docMk/>
            <pc:sldMk cId="3355563531" sldId="257"/>
            <ac:picMk id="7" creationId="{1EF0CF2F-6F1B-D2DB-736A-40FE0FB3AE4A}"/>
          </ac:picMkLst>
        </pc:picChg>
        <pc:picChg chg="add mod">
          <ac:chgData name="Beth Rota-QCS" userId="5305fc5f-d8ce-4bc0-af80-8a0c25c21ddc" providerId="ADAL" clId="{B638B0A1-9DBE-4577-AFA3-DB5F7C68420D}" dt="2023-10-09T16:30:07.498" v="96" actId="1076"/>
          <ac:picMkLst>
            <pc:docMk/>
            <pc:sldMk cId="3355563531" sldId="257"/>
            <ac:picMk id="9" creationId="{4041A332-F3C3-BB5C-6020-585541A8349A}"/>
          </ac:picMkLst>
        </pc:picChg>
        <pc:picChg chg="add mod ord">
          <ac:chgData name="Beth Rota-QCS" userId="5305fc5f-d8ce-4bc0-af80-8a0c25c21ddc" providerId="ADAL" clId="{B638B0A1-9DBE-4577-AFA3-DB5F7C68420D}" dt="2023-10-10T16:51:00.757" v="4258" actId="26606"/>
          <ac:picMkLst>
            <pc:docMk/>
            <pc:sldMk cId="3355563531" sldId="257"/>
            <ac:picMk id="1026" creationId="{AC6EDA89-A9D3-EA6B-2D37-606876A4CCC0}"/>
          </ac:picMkLst>
        </pc:picChg>
      </pc:sldChg>
      <pc:sldChg chg="addSp delSp modSp mod modAnim">
        <pc:chgData name="Beth Rota-QCS" userId="5305fc5f-d8ce-4bc0-af80-8a0c25c21ddc" providerId="ADAL" clId="{B638B0A1-9DBE-4577-AFA3-DB5F7C68420D}" dt="2023-10-10T16:52:44.547" v="4273"/>
        <pc:sldMkLst>
          <pc:docMk/>
          <pc:sldMk cId="4042673179" sldId="258"/>
        </pc:sldMkLst>
        <pc:spChg chg="del mod">
          <ac:chgData name="Beth Rota-QCS" userId="5305fc5f-d8ce-4bc0-af80-8a0c25c21ddc" providerId="ADAL" clId="{B638B0A1-9DBE-4577-AFA3-DB5F7C68420D}" dt="2023-10-09T16:38:48.149" v="134" actId="21"/>
          <ac:spMkLst>
            <pc:docMk/>
            <pc:sldMk cId="4042673179" sldId="258"/>
            <ac:spMk id="2" creationId="{810F56F9-C094-AE34-34C5-8E83AE812188}"/>
          </ac:spMkLst>
        </pc:spChg>
        <pc:spChg chg="mod ord">
          <ac:chgData name="Beth Rota-QCS" userId="5305fc5f-d8ce-4bc0-af80-8a0c25c21ddc" providerId="ADAL" clId="{B638B0A1-9DBE-4577-AFA3-DB5F7C68420D}" dt="2023-10-10T16:52:12.271" v="4267" actId="14100"/>
          <ac:spMkLst>
            <pc:docMk/>
            <pc:sldMk cId="4042673179" sldId="258"/>
            <ac:spMk id="3" creationId="{C84D10F0-5C5F-2CDF-0B3A-33815256ED89}"/>
          </ac:spMkLst>
        </pc:spChg>
        <pc:spChg chg="add mod">
          <ac:chgData name="Beth Rota-QCS" userId="5305fc5f-d8ce-4bc0-af80-8a0c25c21ddc" providerId="ADAL" clId="{B638B0A1-9DBE-4577-AFA3-DB5F7C68420D}" dt="2023-10-10T16:52:09.448" v="4266" actId="27636"/>
          <ac:spMkLst>
            <pc:docMk/>
            <pc:sldMk cId="4042673179" sldId="258"/>
            <ac:spMk id="6" creationId="{96B9504A-9D26-BDFD-6FF5-8AD216934BB3}"/>
          </ac:spMkLst>
        </pc:spChg>
        <pc:spChg chg="del">
          <ac:chgData name="Beth Rota-QCS" userId="5305fc5f-d8ce-4bc0-af80-8a0c25c21ddc" providerId="ADAL" clId="{B638B0A1-9DBE-4577-AFA3-DB5F7C68420D}" dt="2023-10-09T16:48:51.150" v="686" actId="26606"/>
          <ac:spMkLst>
            <pc:docMk/>
            <pc:sldMk cId="4042673179" sldId="258"/>
            <ac:spMk id="26" creationId="{8D1AA55E-40D5-461B-A5A8-4AE8AAB71B08}"/>
          </ac:spMkLst>
        </pc:spChg>
        <pc:spChg chg="add del">
          <ac:chgData name="Beth Rota-QCS" userId="5305fc5f-d8ce-4bc0-af80-8a0c25c21ddc" providerId="ADAL" clId="{B638B0A1-9DBE-4577-AFA3-DB5F7C68420D}" dt="2023-10-09T16:52:07.388" v="754" actId="26606"/>
          <ac:spMkLst>
            <pc:docMk/>
            <pc:sldMk cId="4042673179" sldId="258"/>
            <ac:spMk id="35" creationId="{743AA782-23D1-4521-8CAD-47662984AA08}"/>
          </ac:spMkLst>
        </pc:spChg>
        <pc:spChg chg="add del">
          <ac:chgData name="Beth Rota-QCS" userId="5305fc5f-d8ce-4bc0-af80-8a0c25c21ddc" providerId="ADAL" clId="{B638B0A1-9DBE-4577-AFA3-DB5F7C68420D}" dt="2023-10-09T16:52:07.388" v="754" actId="26606"/>
          <ac:spMkLst>
            <pc:docMk/>
            <pc:sldMk cId="4042673179" sldId="258"/>
            <ac:spMk id="37" creationId="{71877DBC-BB60-40F0-AC93-2ACDBAAE60CE}"/>
          </ac:spMkLst>
        </pc:spChg>
        <pc:spChg chg="add del">
          <ac:chgData name="Beth Rota-QCS" userId="5305fc5f-d8ce-4bc0-af80-8a0c25c21ddc" providerId="ADAL" clId="{B638B0A1-9DBE-4577-AFA3-DB5F7C68420D}" dt="2023-10-09T18:22:08.670" v="980" actId="26606"/>
          <ac:spMkLst>
            <pc:docMk/>
            <pc:sldMk cId="4042673179" sldId="258"/>
            <ac:spMk id="2055" creationId="{45D37F4E-DDB4-456B-97E0-9937730A039F}"/>
          </ac:spMkLst>
        </pc:spChg>
        <pc:spChg chg="add del">
          <ac:chgData name="Beth Rota-QCS" userId="5305fc5f-d8ce-4bc0-af80-8a0c25c21ddc" providerId="ADAL" clId="{B638B0A1-9DBE-4577-AFA3-DB5F7C68420D}" dt="2023-10-09T18:22:08.670" v="980" actId="26606"/>
          <ac:spMkLst>
            <pc:docMk/>
            <pc:sldMk cId="4042673179" sldId="258"/>
            <ac:spMk id="2057" creationId="{B2DD41CD-8F47-4F56-AD12-4E2FF7696987}"/>
          </ac:spMkLst>
        </pc:spChg>
        <pc:spChg chg="add del">
          <ac:chgData name="Beth Rota-QCS" userId="5305fc5f-d8ce-4bc0-af80-8a0c25c21ddc" providerId="ADAL" clId="{B638B0A1-9DBE-4577-AFA3-DB5F7C68420D}" dt="2023-10-10T16:44:55.340" v="4218" actId="26606"/>
          <ac:spMkLst>
            <pc:docMk/>
            <pc:sldMk cId="4042673179" sldId="258"/>
            <ac:spMk id="2059" creationId="{45D37F4E-DDB4-456B-97E0-9937730A039F}"/>
          </ac:spMkLst>
        </pc:spChg>
        <pc:spChg chg="add del">
          <ac:chgData name="Beth Rota-QCS" userId="5305fc5f-d8ce-4bc0-af80-8a0c25c21ddc" providerId="ADAL" clId="{B638B0A1-9DBE-4577-AFA3-DB5F7C68420D}" dt="2023-10-10T16:44:55.340" v="4218" actId="26606"/>
          <ac:spMkLst>
            <pc:docMk/>
            <pc:sldMk cId="4042673179" sldId="258"/>
            <ac:spMk id="2060" creationId="{B2DD41CD-8F47-4F56-AD12-4E2FF7696987}"/>
          </ac:spMkLst>
        </pc:spChg>
        <pc:spChg chg="add del">
          <ac:chgData name="Beth Rota-QCS" userId="5305fc5f-d8ce-4bc0-af80-8a0c25c21ddc" providerId="ADAL" clId="{B638B0A1-9DBE-4577-AFA3-DB5F7C68420D}" dt="2023-10-09T18:21:46.086" v="978" actId="26606"/>
          <ac:spMkLst>
            <pc:docMk/>
            <pc:sldMk cId="4042673179" sldId="258"/>
            <ac:spMk id="2062" creationId="{743AA782-23D1-4521-8CAD-47662984AA08}"/>
          </ac:spMkLst>
        </pc:spChg>
        <pc:spChg chg="add del">
          <ac:chgData name="Beth Rota-QCS" userId="5305fc5f-d8ce-4bc0-af80-8a0c25c21ddc" providerId="ADAL" clId="{B638B0A1-9DBE-4577-AFA3-DB5F7C68420D}" dt="2023-10-09T18:21:46.086" v="978" actId="26606"/>
          <ac:spMkLst>
            <pc:docMk/>
            <pc:sldMk cId="4042673179" sldId="258"/>
            <ac:spMk id="2064" creationId="{71877DBC-BB60-40F0-AC93-2ACDBAAE60CE}"/>
          </ac:spMkLst>
        </pc:spChg>
        <pc:spChg chg="add">
          <ac:chgData name="Beth Rota-QCS" userId="5305fc5f-d8ce-4bc0-af80-8a0c25c21ddc" providerId="ADAL" clId="{B638B0A1-9DBE-4577-AFA3-DB5F7C68420D}" dt="2023-10-10T16:44:55.340" v="4218" actId="26606"/>
          <ac:spMkLst>
            <pc:docMk/>
            <pc:sldMk cId="4042673179" sldId="258"/>
            <ac:spMk id="2065" creationId="{B66D7F65-E9B6-4775-8355-D095CC73C1C8}"/>
          </ac:spMkLst>
        </pc:spChg>
        <pc:spChg chg="add">
          <ac:chgData name="Beth Rota-QCS" userId="5305fc5f-d8ce-4bc0-af80-8a0c25c21ddc" providerId="ADAL" clId="{B638B0A1-9DBE-4577-AFA3-DB5F7C68420D}" dt="2023-10-10T16:44:55.340" v="4218" actId="26606"/>
          <ac:spMkLst>
            <pc:docMk/>
            <pc:sldMk cId="4042673179" sldId="258"/>
            <ac:spMk id="2067" creationId="{61707E60-CEC9-4661-AA82-69242EB4BDC3}"/>
          </ac:spMkLst>
        </pc:spChg>
        <pc:spChg chg="add">
          <ac:chgData name="Beth Rota-QCS" userId="5305fc5f-d8ce-4bc0-af80-8a0c25c21ddc" providerId="ADAL" clId="{B638B0A1-9DBE-4577-AFA3-DB5F7C68420D}" dt="2023-10-10T16:44:55.340" v="4218" actId="26606"/>
          <ac:spMkLst>
            <pc:docMk/>
            <pc:sldMk cId="4042673179" sldId="258"/>
            <ac:spMk id="2069" creationId="{8F035CD8-AE30-4146-96F2-036B0CE5E4F3}"/>
          </ac:spMkLst>
        </pc:spChg>
        <pc:grpChg chg="del">
          <ac:chgData name="Beth Rota-QCS" userId="5305fc5f-d8ce-4bc0-af80-8a0c25c21ddc" providerId="ADAL" clId="{B638B0A1-9DBE-4577-AFA3-DB5F7C68420D}" dt="2023-10-09T16:48:51.150" v="686" actId="26606"/>
          <ac:grpSpMkLst>
            <pc:docMk/>
            <pc:sldMk cId="4042673179" sldId="258"/>
            <ac:grpSpMk id="28" creationId="{78350D8D-73D6-4132-89B5-DD52F3962A76}"/>
          </ac:grpSpMkLst>
        </pc:grpChg>
        <pc:picChg chg="del">
          <ac:chgData name="Beth Rota-QCS" userId="5305fc5f-d8ce-4bc0-af80-8a0c25c21ddc" providerId="ADAL" clId="{B638B0A1-9DBE-4577-AFA3-DB5F7C68420D}" dt="2023-10-09T16:40:26.303" v="156" actId="478"/>
          <ac:picMkLst>
            <pc:docMk/>
            <pc:sldMk cId="4042673179" sldId="258"/>
            <ac:picMk id="4" creationId="{A7C8F656-94AF-36E1-7312-B213679F3D27}"/>
          </ac:picMkLst>
        </pc:picChg>
        <pc:picChg chg="add del mod">
          <ac:chgData name="Beth Rota-QCS" userId="5305fc5f-d8ce-4bc0-af80-8a0c25c21ddc" providerId="ADAL" clId="{B638B0A1-9DBE-4577-AFA3-DB5F7C68420D}" dt="2023-10-09T16:51:59.626" v="752" actId="478"/>
          <ac:picMkLst>
            <pc:docMk/>
            <pc:sldMk cId="4042673179" sldId="258"/>
            <ac:picMk id="7" creationId="{E791132D-E05A-AC18-BEB2-ADD68B2E3FE6}"/>
          </ac:picMkLst>
        </pc:picChg>
        <pc:picChg chg="add mod">
          <ac:chgData name="Beth Rota-QCS" userId="5305fc5f-d8ce-4bc0-af80-8a0c25c21ddc" providerId="ADAL" clId="{B638B0A1-9DBE-4577-AFA3-DB5F7C68420D}" dt="2023-10-09T17:00:18.337" v="953"/>
          <ac:picMkLst>
            <pc:docMk/>
            <pc:sldMk cId="4042673179" sldId="258"/>
            <ac:picMk id="8" creationId="{0C4F47F1-925A-8A7D-4BA5-B63C2784DB16}"/>
          </ac:picMkLst>
        </pc:picChg>
        <pc:picChg chg="add mod">
          <ac:chgData name="Beth Rota-QCS" userId="5305fc5f-d8ce-4bc0-af80-8a0c25c21ddc" providerId="ADAL" clId="{B638B0A1-9DBE-4577-AFA3-DB5F7C68420D}" dt="2023-10-10T16:44:55.340" v="4218" actId="26606"/>
          <ac:picMkLst>
            <pc:docMk/>
            <pc:sldMk cId="4042673179" sldId="258"/>
            <ac:picMk id="2050" creationId="{7EEFF640-B5FD-9404-5057-8ED66F7BA1BD}"/>
          </ac:picMkLst>
        </pc:picChg>
        <pc:cxnChg chg="del">
          <ac:chgData name="Beth Rota-QCS" userId="5305fc5f-d8ce-4bc0-af80-8a0c25c21ddc" providerId="ADAL" clId="{B638B0A1-9DBE-4577-AFA3-DB5F7C68420D}" dt="2023-10-09T16:48:51.150" v="686" actId="26606"/>
          <ac:cxnSpMkLst>
            <pc:docMk/>
            <pc:sldMk cId="4042673179" sldId="258"/>
            <ac:cxnSpMk id="27" creationId="{7EB498BD-8089-4626-91EA-4978EBEF535E}"/>
          </ac:cxnSpMkLst>
        </pc:cxnChg>
      </pc:sldChg>
      <pc:sldChg chg="addSp delSp modSp mod">
        <pc:chgData name="Beth Rota-QCS" userId="5305fc5f-d8ce-4bc0-af80-8a0c25c21ddc" providerId="ADAL" clId="{B638B0A1-9DBE-4577-AFA3-DB5F7C68420D}" dt="2023-10-10T16:44:39.244" v="4217" actId="1076"/>
        <pc:sldMkLst>
          <pc:docMk/>
          <pc:sldMk cId="110583702" sldId="259"/>
        </pc:sldMkLst>
        <pc:spChg chg="mod">
          <ac:chgData name="Beth Rota-QCS" userId="5305fc5f-d8ce-4bc0-af80-8a0c25c21ddc" providerId="ADAL" clId="{B638B0A1-9DBE-4577-AFA3-DB5F7C68420D}" dt="2023-10-10T16:44:39.244" v="4217" actId="1076"/>
          <ac:spMkLst>
            <pc:docMk/>
            <pc:sldMk cId="110583702" sldId="259"/>
            <ac:spMk id="2" creationId="{4DABCE3E-FB15-FC18-C7A8-004D3F3A4597}"/>
          </ac:spMkLst>
        </pc:spChg>
        <pc:spChg chg="add mod">
          <ac:chgData name="Beth Rota-QCS" userId="5305fc5f-d8ce-4bc0-af80-8a0c25c21ddc" providerId="ADAL" clId="{B638B0A1-9DBE-4577-AFA3-DB5F7C68420D}" dt="2023-10-10T16:44:17.435" v="4215" actId="26606"/>
          <ac:spMkLst>
            <pc:docMk/>
            <pc:sldMk cId="110583702" sldId="259"/>
            <ac:spMk id="6" creationId="{E876257C-DAA3-B00A-C3CB-437A90111F87}"/>
          </ac:spMkLst>
        </pc:spChg>
        <pc:spChg chg="add mod">
          <ac:chgData name="Beth Rota-QCS" userId="5305fc5f-d8ce-4bc0-af80-8a0c25c21ddc" providerId="ADAL" clId="{B638B0A1-9DBE-4577-AFA3-DB5F7C68420D}" dt="2023-10-10T16:44:17.435" v="4215" actId="26606"/>
          <ac:spMkLst>
            <pc:docMk/>
            <pc:sldMk cId="110583702" sldId="259"/>
            <ac:spMk id="8" creationId="{3940F427-9BF0-0904-0071-FA248383C9AF}"/>
          </ac:spMkLst>
        </pc:spChg>
        <pc:spChg chg="del">
          <ac:chgData name="Beth Rota-QCS" userId="5305fc5f-d8ce-4bc0-af80-8a0c25c21ddc" providerId="ADAL" clId="{B638B0A1-9DBE-4577-AFA3-DB5F7C68420D}" dt="2023-10-09T16:37:48.509" v="118" actId="26606"/>
          <ac:spMkLst>
            <pc:docMk/>
            <pc:sldMk cId="110583702" sldId="259"/>
            <ac:spMk id="19" creationId="{E91DC736-0EF8-4F87-9146-EBF1D2EE4D3D}"/>
          </ac:spMkLst>
        </pc:spChg>
        <pc:spChg chg="del">
          <ac:chgData name="Beth Rota-QCS" userId="5305fc5f-d8ce-4bc0-af80-8a0c25c21ddc" providerId="ADAL" clId="{B638B0A1-9DBE-4577-AFA3-DB5F7C68420D}" dt="2023-10-09T16:37:48.509" v="118" actId="26606"/>
          <ac:spMkLst>
            <pc:docMk/>
            <pc:sldMk cId="110583702" sldId="259"/>
            <ac:spMk id="21" creationId="{097CD68E-23E3-4007-8847-CD0944C4F7BE}"/>
          </ac:spMkLst>
        </pc:spChg>
        <pc:spChg chg="del">
          <ac:chgData name="Beth Rota-QCS" userId="5305fc5f-d8ce-4bc0-af80-8a0c25c21ddc" providerId="ADAL" clId="{B638B0A1-9DBE-4577-AFA3-DB5F7C68420D}" dt="2023-10-09T16:37:48.509" v="118" actId="26606"/>
          <ac:spMkLst>
            <pc:docMk/>
            <pc:sldMk cId="110583702" sldId="259"/>
            <ac:spMk id="23" creationId="{AF2F604E-43BE-4DC3-B983-E071523364F8}"/>
          </ac:spMkLst>
        </pc:spChg>
        <pc:spChg chg="del">
          <ac:chgData name="Beth Rota-QCS" userId="5305fc5f-d8ce-4bc0-af80-8a0c25c21ddc" providerId="ADAL" clId="{B638B0A1-9DBE-4577-AFA3-DB5F7C68420D}" dt="2023-10-09T16:37:48.509" v="118" actId="26606"/>
          <ac:spMkLst>
            <pc:docMk/>
            <pc:sldMk cId="110583702" sldId="259"/>
            <ac:spMk id="25" creationId="{08C9B587-E65E-4B52-B37C-ABEBB6E87928}"/>
          </ac:spMkLst>
        </pc:spChg>
        <pc:spChg chg="add del">
          <ac:chgData name="Beth Rota-QCS" userId="5305fc5f-d8ce-4bc0-af80-8a0c25c21ddc" providerId="ADAL" clId="{B638B0A1-9DBE-4577-AFA3-DB5F7C68420D}" dt="2023-10-09T16:37:57.225" v="120" actId="26606"/>
          <ac:spMkLst>
            <pc:docMk/>
            <pc:sldMk cId="110583702" sldId="259"/>
            <ac:spMk id="1037" creationId="{2111B97A-2FB0-4625-8C2E-CDCB1AF683A2}"/>
          </ac:spMkLst>
        </pc:spChg>
        <pc:spChg chg="add del">
          <ac:chgData name="Beth Rota-QCS" userId="5305fc5f-d8ce-4bc0-af80-8a0c25c21ddc" providerId="ADAL" clId="{B638B0A1-9DBE-4577-AFA3-DB5F7C68420D}" dt="2023-10-09T16:37:57.225" v="120" actId="26606"/>
          <ac:spMkLst>
            <pc:docMk/>
            <pc:sldMk cId="110583702" sldId="259"/>
            <ac:spMk id="1043" creationId="{8ED94938-268E-4C0A-A08A-B3980C78BAEB}"/>
          </ac:spMkLst>
        </pc:spChg>
        <pc:spChg chg="add mod">
          <ac:chgData name="Beth Rota-QCS" userId="5305fc5f-d8ce-4bc0-af80-8a0c25c21ddc" providerId="ADAL" clId="{B638B0A1-9DBE-4577-AFA3-DB5F7C68420D}" dt="2023-10-10T16:44:17.435" v="4215" actId="26606"/>
          <ac:spMkLst>
            <pc:docMk/>
            <pc:sldMk cId="110583702" sldId="259"/>
            <ac:spMk id="1048" creationId="{F0087D53-9295-4463-AAE4-D5C626046E9F}"/>
          </ac:spMkLst>
        </pc:spChg>
        <pc:spChg chg="add mod">
          <ac:chgData name="Beth Rota-QCS" userId="5305fc5f-d8ce-4bc0-af80-8a0c25c21ddc" providerId="ADAL" clId="{B638B0A1-9DBE-4577-AFA3-DB5F7C68420D}" dt="2023-10-10T16:44:17.435" v="4215" actId="26606"/>
          <ac:spMkLst>
            <pc:docMk/>
            <pc:sldMk cId="110583702" sldId="259"/>
            <ac:spMk id="1050" creationId="{D6A9C53F-5F90-40A5-8C85-5412D39C8C68}"/>
          </ac:spMkLst>
        </pc:spChg>
        <pc:spChg chg="add">
          <ac:chgData name="Beth Rota-QCS" userId="5305fc5f-d8ce-4bc0-af80-8a0c25c21ddc" providerId="ADAL" clId="{B638B0A1-9DBE-4577-AFA3-DB5F7C68420D}" dt="2023-10-10T16:44:17.435" v="4215" actId="26606"/>
          <ac:spMkLst>
            <pc:docMk/>
            <pc:sldMk cId="110583702" sldId="259"/>
            <ac:spMk id="1055" creationId="{AB8C311F-7253-4AED-9701-7FC0708C41C7}"/>
          </ac:spMkLst>
        </pc:spChg>
        <pc:spChg chg="add">
          <ac:chgData name="Beth Rota-QCS" userId="5305fc5f-d8ce-4bc0-af80-8a0c25c21ddc" providerId="ADAL" clId="{B638B0A1-9DBE-4577-AFA3-DB5F7C68420D}" dt="2023-10-10T16:44:17.435" v="4215" actId="26606"/>
          <ac:spMkLst>
            <pc:docMk/>
            <pc:sldMk cId="110583702" sldId="259"/>
            <ac:spMk id="1057" creationId="{E2384209-CB15-4CDF-9D31-C44FD9A3F20D}"/>
          </ac:spMkLst>
        </pc:spChg>
        <pc:spChg chg="add">
          <ac:chgData name="Beth Rota-QCS" userId="5305fc5f-d8ce-4bc0-af80-8a0c25c21ddc" providerId="ADAL" clId="{B638B0A1-9DBE-4577-AFA3-DB5F7C68420D}" dt="2023-10-10T16:44:17.435" v="4215" actId="26606"/>
          <ac:spMkLst>
            <pc:docMk/>
            <pc:sldMk cId="110583702" sldId="259"/>
            <ac:spMk id="1059" creationId="{2633B3B5-CC90-43F0-8714-D31D1F3F0209}"/>
          </ac:spMkLst>
        </pc:spChg>
        <pc:spChg chg="add">
          <ac:chgData name="Beth Rota-QCS" userId="5305fc5f-d8ce-4bc0-af80-8a0c25c21ddc" providerId="ADAL" clId="{B638B0A1-9DBE-4577-AFA3-DB5F7C68420D}" dt="2023-10-10T16:44:17.435" v="4215" actId="26606"/>
          <ac:spMkLst>
            <pc:docMk/>
            <pc:sldMk cId="110583702" sldId="259"/>
            <ac:spMk id="1061" creationId="{A8D57A06-A426-446D-B02C-A2DC6B62E45E}"/>
          </ac:spMkLst>
        </pc:spChg>
        <pc:grpChg chg="add del">
          <ac:chgData name="Beth Rota-QCS" userId="5305fc5f-d8ce-4bc0-af80-8a0c25c21ddc" providerId="ADAL" clId="{B638B0A1-9DBE-4577-AFA3-DB5F7C68420D}" dt="2023-10-09T16:37:57.225" v="120" actId="26606"/>
          <ac:grpSpMkLst>
            <pc:docMk/>
            <pc:sldMk cId="110583702" sldId="259"/>
            <ac:grpSpMk id="1039" creationId="{B83D307E-DF68-43F8-97CE-0AAE950A7129}"/>
          </ac:grpSpMkLst>
        </pc:grpChg>
        <pc:picChg chg="add mod">
          <ac:chgData name="Beth Rota-QCS" userId="5305fc5f-d8ce-4bc0-af80-8a0c25c21ddc" providerId="ADAL" clId="{B638B0A1-9DBE-4577-AFA3-DB5F7C68420D}" dt="2023-10-10T16:44:17.435" v="4215" actId="26606"/>
          <ac:picMkLst>
            <pc:docMk/>
            <pc:sldMk cId="110583702" sldId="259"/>
            <ac:picMk id="3" creationId="{8D262927-3AB8-940C-06FE-01F7A145E7DC}"/>
          </ac:picMkLst>
        </pc:picChg>
        <pc:picChg chg="add mod">
          <ac:chgData name="Beth Rota-QCS" userId="5305fc5f-d8ce-4bc0-af80-8a0c25c21ddc" providerId="ADAL" clId="{B638B0A1-9DBE-4577-AFA3-DB5F7C68420D}" dt="2023-10-10T16:44:17.435" v="4215" actId="26606"/>
          <ac:picMkLst>
            <pc:docMk/>
            <pc:sldMk cId="110583702" sldId="259"/>
            <ac:picMk id="4" creationId="{65BC7B4B-B552-985C-70F7-DDCD3C6A6307}"/>
          </ac:picMkLst>
        </pc:picChg>
        <pc:picChg chg="del mod ord">
          <ac:chgData name="Beth Rota-QCS" userId="5305fc5f-d8ce-4bc0-af80-8a0c25c21ddc" providerId="ADAL" clId="{B638B0A1-9DBE-4577-AFA3-DB5F7C68420D}" dt="2023-10-09T16:37:50.504" v="119" actId="478"/>
          <ac:picMkLst>
            <pc:docMk/>
            <pc:sldMk cId="110583702" sldId="259"/>
            <ac:picMk id="5" creationId="{E45E2E54-636B-32E3-C087-93B14449573E}"/>
          </ac:picMkLst>
        </pc:picChg>
        <pc:picChg chg="mod">
          <ac:chgData name="Beth Rota-QCS" userId="5305fc5f-d8ce-4bc0-af80-8a0c25c21ddc" providerId="ADAL" clId="{B638B0A1-9DBE-4577-AFA3-DB5F7C68420D}" dt="2023-10-10T16:44:17.435" v="4215" actId="26606"/>
          <ac:picMkLst>
            <pc:docMk/>
            <pc:sldMk cId="110583702" sldId="259"/>
            <ac:picMk id="1032" creationId="{A61D5843-84A2-3D28-5C0A-FC6A6B8A59AD}"/>
          </ac:picMkLst>
        </pc:picChg>
      </pc:sldChg>
      <pc:sldChg chg="del">
        <pc:chgData name="Beth Rota-QCS" userId="5305fc5f-d8ce-4bc0-af80-8a0c25c21ddc" providerId="ADAL" clId="{B638B0A1-9DBE-4577-AFA3-DB5F7C68420D}" dt="2023-10-09T16:47:05.396" v="684" actId="47"/>
        <pc:sldMkLst>
          <pc:docMk/>
          <pc:sldMk cId="3949560446" sldId="260"/>
        </pc:sldMkLst>
      </pc:sldChg>
      <pc:sldChg chg="addSp delSp modSp mod setClrOvrMap">
        <pc:chgData name="Beth Rota-QCS" userId="5305fc5f-d8ce-4bc0-af80-8a0c25c21ddc" providerId="ADAL" clId="{B638B0A1-9DBE-4577-AFA3-DB5F7C68420D}" dt="2023-10-10T16:46:19.408" v="4225" actId="26606"/>
        <pc:sldMkLst>
          <pc:docMk/>
          <pc:sldMk cId="3342982651" sldId="261"/>
        </pc:sldMkLst>
        <pc:spChg chg="mod">
          <ac:chgData name="Beth Rota-QCS" userId="5305fc5f-d8ce-4bc0-af80-8a0c25c21ddc" providerId="ADAL" clId="{B638B0A1-9DBE-4577-AFA3-DB5F7C68420D}" dt="2023-10-10T16:46:19.408" v="4225" actId="26606"/>
          <ac:spMkLst>
            <pc:docMk/>
            <pc:sldMk cId="3342982651" sldId="261"/>
            <ac:spMk id="4" creationId="{B3DE28C1-8F2A-4A72-8889-598905840B47}"/>
          </ac:spMkLst>
        </pc:spChg>
        <pc:spChg chg="del mod">
          <ac:chgData name="Beth Rota-QCS" userId="5305fc5f-d8ce-4bc0-af80-8a0c25c21ddc" providerId="ADAL" clId="{B638B0A1-9DBE-4577-AFA3-DB5F7C68420D}" dt="2023-10-10T16:46:10.819" v="4224" actId="478"/>
          <ac:spMkLst>
            <pc:docMk/>
            <pc:sldMk cId="3342982651" sldId="261"/>
            <ac:spMk id="6" creationId="{F65FB716-0E9C-9B35-1C50-A72D6D922865}"/>
          </ac:spMkLst>
        </pc:spChg>
        <pc:spChg chg="del">
          <ac:chgData name="Beth Rota-QCS" userId="5305fc5f-d8ce-4bc0-af80-8a0c25c21ddc" providerId="ADAL" clId="{B638B0A1-9DBE-4577-AFA3-DB5F7C68420D}" dt="2023-10-10T16:45:58.571" v="4221" actId="26606"/>
          <ac:spMkLst>
            <pc:docMk/>
            <pc:sldMk cId="3342982651" sldId="261"/>
            <ac:spMk id="25" creationId="{5A59F003-E00A-43F9-91DC-CC54E3B87466}"/>
          </ac:spMkLst>
        </pc:spChg>
        <pc:spChg chg="del">
          <ac:chgData name="Beth Rota-QCS" userId="5305fc5f-d8ce-4bc0-af80-8a0c25c21ddc" providerId="ADAL" clId="{B638B0A1-9DBE-4577-AFA3-DB5F7C68420D}" dt="2023-10-10T16:45:58.571" v="4221" actId="26606"/>
          <ac:spMkLst>
            <pc:docMk/>
            <pc:sldMk cId="3342982651" sldId="261"/>
            <ac:spMk id="27" creationId="{D74A4382-E3AD-430A-9A1F-DFA3E0E77A7D}"/>
          </ac:spMkLst>
        </pc:spChg>
        <pc:spChg chg="del">
          <ac:chgData name="Beth Rota-QCS" userId="5305fc5f-d8ce-4bc0-af80-8a0c25c21ddc" providerId="ADAL" clId="{B638B0A1-9DBE-4577-AFA3-DB5F7C68420D}" dt="2023-10-10T16:45:58.571" v="4221" actId="26606"/>
          <ac:spMkLst>
            <pc:docMk/>
            <pc:sldMk cId="3342982651" sldId="261"/>
            <ac:spMk id="29" creationId="{79F40191-0F44-4FD1-82CC-ACB507C14BE6}"/>
          </ac:spMkLst>
        </pc:spChg>
        <pc:spChg chg="add del">
          <ac:chgData name="Beth Rota-QCS" userId="5305fc5f-d8ce-4bc0-af80-8a0c25c21ddc" providerId="ADAL" clId="{B638B0A1-9DBE-4577-AFA3-DB5F7C68420D}" dt="2023-10-10T16:46:19.408" v="4225" actId="26606"/>
          <ac:spMkLst>
            <pc:docMk/>
            <pc:sldMk cId="3342982651" sldId="261"/>
            <ac:spMk id="34" creationId="{4F557BCC-92D0-4B7F-99A7-F51F15B9123A}"/>
          </ac:spMkLst>
        </pc:spChg>
        <pc:spChg chg="add del">
          <ac:chgData name="Beth Rota-QCS" userId="5305fc5f-d8ce-4bc0-af80-8a0c25c21ddc" providerId="ADAL" clId="{B638B0A1-9DBE-4577-AFA3-DB5F7C68420D}" dt="2023-10-10T16:46:19.408" v="4225" actId="26606"/>
          <ac:spMkLst>
            <pc:docMk/>
            <pc:sldMk cId="3342982651" sldId="261"/>
            <ac:spMk id="40" creationId="{7EA2FCBD-319F-4A4F-9834-E50E3DD2A028}"/>
          </ac:spMkLst>
        </pc:spChg>
        <pc:spChg chg="add">
          <ac:chgData name="Beth Rota-QCS" userId="5305fc5f-d8ce-4bc0-af80-8a0c25c21ddc" providerId="ADAL" clId="{B638B0A1-9DBE-4577-AFA3-DB5F7C68420D}" dt="2023-10-10T16:46:19.408" v="4225" actId="26606"/>
          <ac:spMkLst>
            <pc:docMk/>
            <pc:sldMk cId="3342982651" sldId="261"/>
            <ac:spMk id="45" creationId="{657F69E0-C4B0-4BEC-A689-4F8D877F05D4}"/>
          </ac:spMkLst>
        </pc:spChg>
        <pc:spChg chg="add">
          <ac:chgData name="Beth Rota-QCS" userId="5305fc5f-d8ce-4bc0-af80-8a0c25c21ddc" providerId="ADAL" clId="{B638B0A1-9DBE-4577-AFA3-DB5F7C68420D}" dt="2023-10-10T16:46:19.408" v="4225" actId="26606"/>
          <ac:spMkLst>
            <pc:docMk/>
            <pc:sldMk cId="3342982651" sldId="261"/>
            <ac:spMk id="47" creationId="{9F6380B4-6A1C-481E-8408-B4E6C75B9B81}"/>
          </ac:spMkLst>
        </pc:spChg>
        <pc:grpChg chg="add del">
          <ac:chgData name="Beth Rota-QCS" userId="5305fc5f-d8ce-4bc0-af80-8a0c25c21ddc" providerId="ADAL" clId="{B638B0A1-9DBE-4577-AFA3-DB5F7C68420D}" dt="2023-10-10T16:46:19.408" v="4225" actId="26606"/>
          <ac:grpSpMkLst>
            <pc:docMk/>
            <pc:sldMk cId="3342982651" sldId="261"/>
            <ac:grpSpMk id="36" creationId="{02E8B24A-E924-4EA4-951E-022F5DCF4279}"/>
          </ac:grpSpMkLst>
        </pc:grpChg>
        <pc:picChg chg="mod">
          <ac:chgData name="Beth Rota-QCS" userId="5305fc5f-d8ce-4bc0-af80-8a0c25c21ddc" providerId="ADAL" clId="{B638B0A1-9DBE-4577-AFA3-DB5F7C68420D}" dt="2023-10-10T16:46:19.408" v="4225" actId="26606"/>
          <ac:picMkLst>
            <pc:docMk/>
            <pc:sldMk cId="3342982651" sldId="261"/>
            <ac:picMk id="8" creationId="{4B2F5DD1-082A-10FF-CB04-786646129E0B}"/>
          </ac:picMkLst>
        </pc:picChg>
      </pc:sldChg>
      <pc:sldChg chg="del">
        <pc:chgData name="Beth Rota-QCS" userId="5305fc5f-d8ce-4bc0-af80-8a0c25c21ddc" providerId="ADAL" clId="{B638B0A1-9DBE-4577-AFA3-DB5F7C68420D}" dt="2023-10-09T16:44:24.926" v="352" actId="47"/>
        <pc:sldMkLst>
          <pc:docMk/>
          <pc:sldMk cId="212181722" sldId="262"/>
        </pc:sldMkLst>
      </pc:sldChg>
      <pc:sldChg chg="addSp delSp modSp mod modClrScheme modAnim delDesignElem chgLayout">
        <pc:chgData name="Beth Rota-QCS" userId="5305fc5f-d8ce-4bc0-af80-8a0c25c21ddc" providerId="ADAL" clId="{B638B0A1-9DBE-4577-AFA3-DB5F7C68420D}" dt="2023-10-10T16:53:35.411" v="4278"/>
        <pc:sldMkLst>
          <pc:docMk/>
          <pc:sldMk cId="410727421" sldId="263"/>
        </pc:sldMkLst>
        <pc:spChg chg="mod ord">
          <ac:chgData name="Beth Rota-QCS" userId="5305fc5f-d8ce-4bc0-af80-8a0c25c21ddc" providerId="ADAL" clId="{B638B0A1-9DBE-4577-AFA3-DB5F7C68420D}" dt="2023-10-10T16:45:13.695" v="4219" actId="26606"/>
          <ac:spMkLst>
            <pc:docMk/>
            <pc:sldMk cId="410727421" sldId="263"/>
            <ac:spMk id="2" creationId="{810F56F9-C094-AE34-34C5-8E83AE812188}"/>
          </ac:spMkLst>
        </pc:spChg>
        <pc:spChg chg="mod ord">
          <ac:chgData name="Beth Rota-QCS" userId="5305fc5f-d8ce-4bc0-af80-8a0c25c21ddc" providerId="ADAL" clId="{B638B0A1-9DBE-4577-AFA3-DB5F7C68420D}" dt="2023-10-10T16:53:26.882" v="4276" actId="5793"/>
          <ac:spMkLst>
            <pc:docMk/>
            <pc:sldMk cId="410727421" sldId="263"/>
            <ac:spMk id="3" creationId="{C84D10F0-5C5F-2CDF-0B3A-33815256ED89}"/>
          </ac:spMkLst>
        </pc:spChg>
        <pc:spChg chg="add del mod ord">
          <ac:chgData name="Beth Rota-QCS" userId="5305fc5f-d8ce-4bc0-af80-8a0c25c21ddc" providerId="ADAL" clId="{B638B0A1-9DBE-4577-AFA3-DB5F7C68420D}" dt="2023-10-09T18:36:57.717" v="1404" actId="478"/>
          <ac:spMkLst>
            <pc:docMk/>
            <pc:sldMk cId="410727421" sldId="263"/>
            <ac:spMk id="4" creationId="{03FBDE68-ACAA-452E-F02E-7CA2C663D3F6}"/>
          </ac:spMkLst>
        </pc:spChg>
        <pc:spChg chg="del">
          <ac:chgData name="Beth Rota-QCS" userId="5305fc5f-d8ce-4bc0-af80-8a0c25c21ddc" providerId="ADAL" clId="{B638B0A1-9DBE-4577-AFA3-DB5F7C68420D}" dt="2023-10-09T18:23:49.528" v="1081" actId="700"/>
          <ac:spMkLst>
            <pc:docMk/>
            <pc:sldMk cId="410727421" sldId="263"/>
            <ac:spMk id="8" creationId="{8D1AA55E-40D5-461B-A5A8-4AE8AAB71B08}"/>
          </ac:spMkLst>
        </pc:spChg>
        <pc:spChg chg="add del">
          <ac:chgData name="Beth Rota-QCS" userId="5305fc5f-d8ce-4bc0-af80-8a0c25c21ddc" providerId="ADAL" clId="{B638B0A1-9DBE-4577-AFA3-DB5F7C68420D}" dt="2023-10-09T18:37:34.349" v="1410" actId="26606"/>
          <ac:spMkLst>
            <pc:docMk/>
            <pc:sldMk cId="410727421" sldId="263"/>
            <ac:spMk id="14" creationId="{352BEC0E-22F8-46D0-9632-375DB541B06C}"/>
          </ac:spMkLst>
        </pc:spChg>
        <pc:spChg chg="add del">
          <ac:chgData name="Beth Rota-QCS" userId="5305fc5f-d8ce-4bc0-af80-8a0c25c21ddc" providerId="ADAL" clId="{B638B0A1-9DBE-4577-AFA3-DB5F7C68420D}" dt="2023-10-09T18:37:34.349" v="1410" actId="26606"/>
          <ac:spMkLst>
            <pc:docMk/>
            <pc:sldMk cId="410727421" sldId="263"/>
            <ac:spMk id="16" creationId="{3FCFB1DE-0B7E-48CC-BA90-B2AB0889F9D6}"/>
          </ac:spMkLst>
        </pc:spChg>
        <pc:spChg chg="add del">
          <ac:chgData name="Beth Rota-QCS" userId="5305fc5f-d8ce-4bc0-af80-8a0c25c21ddc" providerId="ADAL" clId="{B638B0A1-9DBE-4577-AFA3-DB5F7C68420D}" dt="2023-10-10T16:45:13.695" v="4219" actId="26606"/>
          <ac:spMkLst>
            <pc:docMk/>
            <pc:sldMk cId="410727421" sldId="263"/>
            <ac:spMk id="21" creationId="{DBC6133C-0615-4CE4-9132-37E609A9BDFA}"/>
          </ac:spMkLst>
        </pc:spChg>
        <pc:spChg chg="add del">
          <ac:chgData name="Beth Rota-QCS" userId="5305fc5f-d8ce-4bc0-af80-8a0c25c21ddc" providerId="ADAL" clId="{B638B0A1-9DBE-4577-AFA3-DB5F7C68420D}" dt="2023-10-10T16:45:13.695" v="4219" actId="26606"/>
          <ac:spMkLst>
            <pc:docMk/>
            <pc:sldMk cId="410727421" sldId="263"/>
            <ac:spMk id="23" creationId="{169CC832-2974-4E8D-90ED-3E2941BA7336}"/>
          </ac:spMkLst>
        </pc:spChg>
        <pc:spChg chg="add del">
          <ac:chgData name="Beth Rota-QCS" userId="5305fc5f-d8ce-4bc0-af80-8a0c25c21ddc" providerId="ADAL" clId="{B638B0A1-9DBE-4577-AFA3-DB5F7C68420D}" dt="2023-10-10T16:45:13.695" v="4219" actId="26606"/>
          <ac:spMkLst>
            <pc:docMk/>
            <pc:sldMk cId="410727421" sldId="263"/>
            <ac:spMk id="25" creationId="{55222F96-971A-4F90-B841-6BAB416C7AC1}"/>
          </ac:spMkLst>
        </pc:spChg>
        <pc:spChg chg="add del">
          <ac:chgData name="Beth Rota-QCS" userId="5305fc5f-d8ce-4bc0-af80-8a0c25c21ddc" providerId="ADAL" clId="{B638B0A1-9DBE-4577-AFA3-DB5F7C68420D}" dt="2023-10-10T16:45:13.695" v="4219" actId="26606"/>
          <ac:spMkLst>
            <pc:docMk/>
            <pc:sldMk cId="410727421" sldId="263"/>
            <ac:spMk id="27" creationId="{08980754-6F4B-43C9-B9BE-127B6BED6586}"/>
          </ac:spMkLst>
        </pc:spChg>
        <pc:spChg chg="add del">
          <ac:chgData name="Beth Rota-QCS" userId="5305fc5f-d8ce-4bc0-af80-8a0c25c21ddc" providerId="ADAL" clId="{B638B0A1-9DBE-4577-AFA3-DB5F7C68420D}" dt="2023-10-10T16:45:13.695" v="4219" actId="26606"/>
          <ac:spMkLst>
            <pc:docMk/>
            <pc:sldMk cId="410727421" sldId="263"/>
            <ac:spMk id="29" creationId="{2C1BBA94-3F40-40AA-8BB9-E69E25E537C1}"/>
          </ac:spMkLst>
        </pc:spChg>
        <pc:spChg chg="add">
          <ac:chgData name="Beth Rota-QCS" userId="5305fc5f-d8ce-4bc0-af80-8a0c25c21ddc" providerId="ADAL" clId="{B638B0A1-9DBE-4577-AFA3-DB5F7C68420D}" dt="2023-10-10T16:45:13.695" v="4219" actId="26606"/>
          <ac:spMkLst>
            <pc:docMk/>
            <pc:sldMk cId="410727421" sldId="263"/>
            <ac:spMk id="31" creationId="{6897DEB4-4A88-4293-A935-9B25506C1530}"/>
          </ac:spMkLst>
        </pc:spChg>
        <pc:spChg chg="add">
          <ac:chgData name="Beth Rota-QCS" userId="5305fc5f-d8ce-4bc0-af80-8a0c25c21ddc" providerId="ADAL" clId="{B638B0A1-9DBE-4577-AFA3-DB5F7C68420D}" dt="2023-10-10T16:45:13.695" v="4219" actId="26606"/>
          <ac:spMkLst>
            <pc:docMk/>
            <pc:sldMk cId="410727421" sldId="263"/>
            <ac:spMk id="32" creationId="{FBE42BC3-6707-4CBF-9386-048B994A4F19}"/>
          </ac:spMkLst>
        </pc:spChg>
        <pc:spChg chg="add del">
          <ac:chgData name="Beth Rota-QCS" userId="5305fc5f-d8ce-4bc0-af80-8a0c25c21ddc" providerId="ADAL" clId="{B638B0A1-9DBE-4577-AFA3-DB5F7C68420D}" dt="2023-10-09T18:38:00.216" v="1417" actId="26606"/>
          <ac:spMkLst>
            <pc:docMk/>
            <pc:sldMk cId="410727421" sldId="263"/>
            <ac:spMk id="34" creationId="{B0B8DCBA-FEED-46EF-A140-35B904015B49}"/>
          </ac:spMkLst>
        </pc:spChg>
        <pc:spChg chg="add del">
          <ac:chgData name="Beth Rota-QCS" userId="5305fc5f-d8ce-4bc0-af80-8a0c25c21ddc" providerId="ADAL" clId="{B638B0A1-9DBE-4577-AFA3-DB5F7C68420D}" dt="2023-10-09T18:38:00.216" v="1417" actId="26606"/>
          <ac:spMkLst>
            <pc:docMk/>
            <pc:sldMk cId="410727421" sldId="263"/>
            <ac:spMk id="41" creationId="{D5B0017B-2ECA-49AF-B397-DC140825DF8D}"/>
          </ac:spMkLst>
        </pc:spChg>
        <pc:grpChg chg="del">
          <ac:chgData name="Beth Rota-QCS" userId="5305fc5f-d8ce-4bc0-af80-8a0c25c21ddc" providerId="ADAL" clId="{B638B0A1-9DBE-4577-AFA3-DB5F7C68420D}" dt="2023-10-09T18:23:49.528" v="1081" actId="700"/>
          <ac:grpSpMkLst>
            <pc:docMk/>
            <pc:sldMk cId="410727421" sldId="263"/>
            <ac:grpSpMk id="12" creationId="{78350D8D-73D6-4132-89B5-DD52F3962A76}"/>
          </ac:grpSpMkLst>
        </pc:grpChg>
        <pc:grpChg chg="add del">
          <ac:chgData name="Beth Rota-QCS" userId="5305fc5f-d8ce-4bc0-af80-8a0c25c21ddc" providerId="ADAL" clId="{B638B0A1-9DBE-4577-AFA3-DB5F7C68420D}" dt="2023-10-09T18:38:00.216" v="1417" actId="26606"/>
          <ac:grpSpMkLst>
            <pc:docMk/>
            <pc:sldMk cId="410727421" sldId="263"/>
            <ac:grpSpMk id="36" creationId="{AE1C45F0-260A-458C-96ED-C1F6D2151219}"/>
          </ac:grpSpMkLst>
        </pc:grpChg>
        <pc:picChg chg="mod">
          <ac:chgData name="Beth Rota-QCS" userId="5305fc5f-d8ce-4bc0-af80-8a0c25c21ddc" providerId="ADAL" clId="{B638B0A1-9DBE-4577-AFA3-DB5F7C68420D}" dt="2023-10-10T16:45:13.695" v="4219" actId="26606"/>
          <ac:picMkLst>
            <pc:docMk/>
            <pc:sldMk cId="410727421" sldId="263"/>
            <ac:picMk id="5" creationId="{0B717FE3-C00E-F659-CA50-520C0C864431}"/>
          </ac:picMkLst>
        </pc:picChg>
        <pc:picChg chg="add mod">
          <ac:chgData name="Beth Rota-QCS" userId="5305fc5f-d8ce-4bc0-af80-8a0c25c21ddc" providerId="ADAL" clId="{B638B0A1-9DBE-4577-AFA3-DB5F7C68420D}" dt="2023-10-09T18:27:05.330" v="1284"/>
          <ac:picMkLst>
            <pc:docMk/>
            <pc:sldMk cId="410727421" sldId="263"/>
            <ac:picMk id="6" creationId="{A4F6CA3C-81A3-107C-2DF0-236041B7B4D7}"/>
          </ac:picMkLst>
        </pc:picChg>
        <pc:picChg chg="add del mod">
          <ac:chgData name="Beth Rota-QCS" userId="5305fc5f-d8ce-4bc0-af80-8a0c25c21ddc" providerId="ADAL" clId="{B638B0A1-9DBE-4577-AFA3-DB5F7C68420D}" dt="2023-10-09T18:33:00.773" v="1288" actId="478"/>
          <ac:picMkLst>
            <pc:docMk/>
            <pc:sldMk cId="410727421" sldId="263"/>
            <ac:picMk id="7" creationId="{179CAE12-D5D7-453E-8942-555BAFDA4412}"/>
          </ac:picMkLst>
        </pc:picChg>
        <pc:picChg chg="add del mod ord">
          <ac:chgData name="Beth Rota-QCS" userId="5305fc5f-d8ce-4bc0-af80-8a0c25c21ddc" providerId="ADAL" clId="{B638B0A1-9DBE-4577-AFA3-DB5F7C68420D}" dt="2023-10-09T18:37:20.714" v="1408" actId="21"/>
          <ac:picMkLst>
            <pc:docMk/>
            <pc:sldMk cId="410727421" sldId="263"/>
            <ac:picMk id="9" creationId="{035368EC-78A0-F825-5AB3-08961710930A}"/>
          </ac:picMkLst>
        </pc:picChg>
        <pc:cxnChg chg="del">
          <ac:chgData name="Beth Rota-QCS" userId="5305fc5f-d8ce-4bc0-af80-8a0c25c21ddc" providerId="ADAL" clId="{B638B0A1-9DBE-4577-AFA3-DB5F7C68420D}" dt="2023-10-09T18:23:49.528" v="1081" actId="700"/>
          <ac:cxnSpMkLst>
            <pc:docMk/>
            <pc:sldMk cId="410727421" sldId="263"/>
            <ac:cxnSpMk id="10" creationId="{7EB498BD-8089-4626-91EA-4978EBEF535E}"/>
          </ac:cxnSpMkLst>
        </pc:cxnChg>
        <pc:cxnChg chg="add del">
          <ac:chgData name="Beth Rota-QCS" userId="5305fc5f-d8ce-4bc0-af80-8a0c25c21ddc" providerId="ADAL" clId="{B638B0A1-9DBE-4577-AFA3-DB5F7C68420D}" dt="2023-10-09T18:38:00.216" v="1417" actId="26606"/>
          <ac:cxnSpMkLst>
            <pc:docMk/>
            <pc:sldMk cId="410727421" sldId="263"/>
            <ac:cxnSpMk id="43" creationId="{6CF1BAF6-AD41-4082-B212-8A1F9A2E8779}"/>
          </ac:cxnSpMkLst>
        </pc:cxnChg>
      </pc:sldChg>
      <pc:sldChg chg="addSp delSp modSp mod">
        <pc:chgData name="Beth Rota-QCS" userId="5305fc5f-d8ce-4bc0-af80-8a0c25c21ddc" providerId="ADAL" clId="{B638B0A1-9DBE-4577-AFA3-DB5F7C68420D}" dt="2023-10-10T17:15:11.905" v="4419" actId="255"/>
        <pc:sldMkLst>
          <pc:docMk/>
          <pc:sldMk cId="1083430563" sldId="265"/>
        </pc:sldMkLst>
        <pc:spChg chg="mod">
          <ac:chgData name="Beth Rota-QCS" userId="5305fc5f-d8ce-4bc0-af80-8a0c25c21ddc" providerId="ADAL" clId="{B638B0A1-9DBE-4577-AFA3-DB5F7C68420D}" dt="2023-10-10T16:43:35.236" v="4213" actId="26606"/>
          <ac:spMkLst>
            <pc:docMk/>
            <pc:sldMk cId="1083430563" sldId="265"/>
            <ac:spMk id="2" creationId="{B876BD70-63F3-92D3-7F71-356600D74D73}"/>
          </ac:spMkLst>
        </pc:spChg>
        <pc:spChg chg="mod">
          <ac:chgData name="Beth Rota-QCS" userId="5305fc5f-d8ce-4bc0-af80-8a0c25c21ddc" providerId="ADAL" clId="{B638B0A1-9DBE-4577-AFA3-DB5F7C68420D}" dt="2023-10-10T17:15:11.905" v="4419" actId="255"/>
          <ac:spMkLst>
            <pc:docMk/>
            <pc:sldMk cId="1083430563" sldId="265"/>
            <ac:spMk id="3" creationId="{12DB7404-5295-68E5-D365-E3C5711C47DD}"/>
          </ac:spMkLst>
        </pc:spChg>
        <pc:spChg chg="del">
          <ac:chgData name="Beth Rota-QCS" userId="5305fc5f-d8ce-4bc0-af80-8a0c25c21ddc" providerId="ADAL" clId="{B638B0A1-9DBE-4577-AFA3-DB5F7C68420D}" dt="2023-10-10T16:43:35.236" v="4213" actId="26606"/>
          <ac:spMkLst>
            <pc:docMk/>
            <pc:sldMk cId="1083430563" sldId="265"/>
            <ac:spMk id="20" creationId="{B1595A09-E336-4D1B-9B3A-06A2287A54E2}"/>
          </ac:spMkLst>
        </pc:spChg>
        <pc:spChg chg="del">
          <ac:chgData name="Beth Rota-QCS" userId="5305fc5f-d8ce-4bc0-af80-8a0c25c21ddc" providerId="ADAL" clId="{B638B0A1-9DBE-4577-AFA3-DB5F7C68420D}" dt="2023-10-10T16:43:35.236" v="4213" actId="26606"/>
          <ac:spMkLst>
            <pc:docMk/>
            <pc:sldMk cId="1083430563" sldId="265"/>
            <ac:spMk id="22" creationId="{3540989C-C7B8-473B-BF87-6F2DA6A90006}"/>
          </ac:spMkLst>
        </pc:spChg>
        <pc:spChg chg="add">
          <ac:chgData name="Beth Rota-QCS" userId="5305fc5f-d8ce-4bc0-af80-8a0c25c21ddc" providerId="ADAL" clId="{B638B0A1-9DBE-4577-AFA3-DB5F7C68420D}" dt="2023-10-10T16:43:35.236" v="4213" actId="26606"/>
          <ac:spMkLst>
            <pc:docMk/>
            <pc:sldMk cId="1083430563" sldId="265"/>
            <ac:spMk id="27" creationId="{C681C32C-7AFC-4BB3-9088-65CBDFC5D1C2}"/>
          </ac:spMkLst>
        </pc:spChg>
        <pc:spChg chg="add">
          <ac:chgData name="Beth Rota-QCS" userId="5305fc5f-d8ce-4bc0-af80-8a0c25c21ddc" providerId="ADAL" clId="{B638B0A1-9DBE-4577-AFA3-DB5F7C68420D}" dt="2023-10-10T16:43:35.236" v="4213" actId="26606"/>
          <ac:spMkLst>
            <pc:docMk/>
            <pc:sldMk cId="1083430563" sldId="265"/>
            <ac:spMk id="29" creationId="{199C0ED0-69DE-4C31-A5CF-E2A46FD30226}"/>
          </ac:spMkLst>
        </pc:spChg>
        <pc:spChg chg="add">
          <ac:chgData name="Beth Rota-QCS" userId="5305fc5f-d8ce-4bc0-af80-8a0c25c21ddc" providerId="ADAL" clId="{B638B0A1-9DBE-4577-AFA3-DB5F7C68420D}" dt="2023-10-10T16:43:35.236" v="4213" actId="26606"/>
          <ac:spMkLst>
            <pc:docMk/>
            <pc:sldMk cId="1083430563" sldId="265"/>
            <ac:spMk id="31" creationId="{8D42B8BD-40AF-488E-8A79-D7256C917229}"/>
          </ac:spMkLst>
        </pc:spChg>
        <pc:picChg chg="mod">
          <ac:chgData name="Beth Rota-QCS" userId="5305fc5f-d8ce-4bc0-af80-8a0c25c21ddc" providerId="ADAL" clId="{B638B0A1-9DBE-4577-AFA3-DB5F7C68420D}" dt="2023-10-10T16:43:35.236" v="4213" actId="26606"/>
          <ac:picMkLst>
            <pc:docMk/>
            <pc:sldMk cId="1083430563" sldId="265"/>
            <ac:picMk id="4" creationId="{E17766EC-885C-AA9E-B7DB-C0FA5A4DD027}"/>
          </ac:picMkLst>
        </pc:picChg>
        <pc:picChg chg="add mod">
          <ac:chgData name="Beth Rota-QCS" userId="5305fc5f-d8ce-4bc0-af80-8a0c25c21ddc" providerId="ADAL" clId="{B638B0A1-9DBE-4577-AFA3-DB5F7C68420D}" dt="2023-10-09T16:22:57.365" v="64" actId="1076"/>
          <ac:picMkLst>
            <pc:docMk/>
            <pc:sldMk cId="1083430563" sldId="265"/>
            <ac:picMk id="5" creationId="{01FBAFBF-DA19-3C3A-9591-D6E73A3615D3}"/>
          </ac:picMkLst>
        </pc:picChg>
      </pc:sldChg>
      <pc:sldChg chg="addSp modSp del mod ord">
        <pc:chgData name="Beth Rota-QCS" userId="5305fc5f-d8ce-4bc0-af80-8a0c25c21ddc" providerId="ADAL" clId="{B638B0A1-9DBE-4577-AFA3-DB5F7C68420D}" dt="2023-10-09T18:54:28.792" v="2195" actId="47"/>
        <pc:sldMkLst>
          <pc:docMk/>
          <pc:sldMk cId="1934919766" sldId="266"/>
        </pc:sldMkLst>
        <pc:spChg chg="mod">
          <ac:chgData name="Beth Rota-QCS" userId="5305fc5f-d8ce-4bc0-af80-8a0c25c21ddc" providerId="ADAL" clId="{B638B0A1-9DBE-4577-AFA3-DB5F7C68420D}" dt="2023-10-09T18:34:09.901" v="1327" actId="20577"/>
          <ac:spMkLst>
            <pc:docMk/>
            <pc:sldMk cId="1934919766" sldId="266"/>
            <ac:spMk id="2" creationId="{810F56F9-C094-AE34-34C5-8E83AE812188}"/>
          </ac:spMkLst>
        </pc:spChg>
        <pc:spChg chg="mod">
          <ac:chgData name="Beth Rota-QCS" userId="5305fc5f-d8ce-4bc0-af80-8a0c25c21ddc" providerId="ADAL" clId="{B638B0A1-9DBE-4577-AFA3-DB5F7C68420D}" dt="2023-10-09T18:33:54.446" v="1291" actId="6549"/>
          <ac:spMkLst>
            <pc:docMk/>
            <pc:sldMk cId="1934919766" sldId="266"/>
            <ac:spMk id="3" creationId="{C84D10F0-5C5F-2CDF-0B3A-33815256ED89}"/>
          </ac:spMkLst>
        </pc:spChg>
        <pc:picChg chg="add mod">
          <ac:chgData name="Beth Rota-QCS" userId="5305fc5f-d8ce-4bc0-af80-8a0c25c21ddc" providerId="ADAL" clId="{B638B0A1-9DBE-4577-AFA3-DB5F7C68420D}" dt="2023-10-09T18:37:25.386" v="1409"/>
          <ac:picMkLst>
            <pc:docMk/>
            <pc:sldMk cId="1934919766" sldId="266"/>
            <ac:picMk id="4" creationId="{6803FB30-08A9-C84F-AB5C-998322AF9CFD}"/>
          </ac:picMkLst>
        </pc:picChg>
      </pc:sldChg>
      <pc:sldChg chg="del">
        <pc:chgData name="Beth Rota-QCS" userId="5305fc5f-d8ce-4bc0-af80-8a0c25c21ddc" providerId="ADAL" clId="{B638B0A1-9DBE-4577-AFA3-DB5F7C68420D}" dt="2023-10-09T18:50:07.279" v="2005" actId="47"/>
        <pc:sldMkLst>
          <pc:docMk/>
          <pc:sldMk cId="1299026993" sldId="268"/>
        </pc:sldMkLst>
      </pc:sldChg>
      <pc:sldChg chg="del">
        <pc:chgData name="Beth Rota-QCS" userId="5305fc5f-d8ce-4bc0-af80-8a0c25c21ddc" providerId="ADAL" clId="{B638B0A1-9DBE-4577-AFA3-DB5F7C68420D}" dt="2023-10-09T18:54:30.374" v="2196" actId="47"/>
        <pc:sldMkLst>
          <pc:docMk/>
          <pc:sldMk cId="3740388618" sldId="269"/>
        </pc:sldMkLst>
      </pc:sldChg>
      <pc:sldChg chg="del">
        <pc:chgData name="Beth Rota-QCS" userId="5305fc5f-d8ce-4bc0-af80-8a0c25c21ddc" providerId="ADAL" clId="{B638B0A1-9DBE-4577-AFA3-DB5F7C68420D}" dt="2023-10-09T18:59:19.069" v="2367" actId="47"/>
        <pc:sldMkLst>
          <pc:docMk/>
          <pc:sldMk cId="3051407825" sldId="270"/>
        </pc:sldMkLst>
      </pc:sldChg>
      <pc:sldChg chg="addSp delSp modSp del mod delDesignElem chgLayout">
        <pc:chgData name="Beth Rota-QCS" userId="5305fc5f-d8ce-4bc0-af80-8a0c25c21ddc" providerId="ADAL" clId="{B638B0A1-9DBE-4577-AFA3-DB5F7C68420D}" dt="2023-10-09T19:02:30.503" v="2544" actId="47"/>
        <pc:sldMkLst>
          <pc:docMk/>
          <pc:sldMk cId="2695696768" sldId="271"/>
        </pc:sldMkLst>
        <pc:spChg chg="mod ord">
          <ac:chgData name="Beth Rota-QCS" userId="5305fc5f-d8ce-4bc0-af80-8a0c25c21ddc" providerId="ADAL" clId="{B638B0A1-9DBE-4577-AFA3-DB5F7C68420D}" dt="2023-10-09T19:01:14.090" v="2410" actId="21"/>
          <ac:spMkLst>
            <pc:docMk/>
            <pc:sldMk cId="2695696768" sldId="271"/>
            <ac:spMk id="2" creationId="{67DBBF63-9E49-1546-58F5-95E052666C32}"/>
          </ac:spMkLst>
        </pc:spChg>
        <pc:spChg chg="add del">
          <ac:chgData name="Beth Rota-QCS" userId="5305fc5f-d8ce-4bc0-af80-8a0c25c21ddc" providerId="ADAL" clId="{B638B0A1-9DBE-4577-AFA3-DB5F7C68420D}" dt="2023-10-09T19:00:31.531" v="2403" actId="700"/>
          <ac:spMkLst>
            <pc:docMk/>
            <pc:sldMk cId="2695696768" sldId="271"/>
            <ac:spMk id="16" creationId="{257363FD-7E77-4145-9483-331A807ADF0E}"/>
          </ac:spMkLst>
        </pc:spChg>
        <pc:graphicFrameChg chg="mod ord">
          <ac:chgData name="Beth Rota-QCS" userId="5305fc5f-d8ce-4bc0-af80-8a0c25c21ddc" providerId="ADAL" clId="{B638B0A1-9DBE-4577-AFA3-DB5F7C68420D}" dt="2023-10-09T19:00:31.531" v="2403" actId="700"/>
          <ac:graphicFrameMkLst>
            <pc:docMk/>
            <pc:sldMk cId="2695696768" sldId="271"/>
            <ac:graphicFrameMk id="6" creationId="{68A89316-7FAE-06A2-54BA-0B74A7F643C1}"/>
          </ac:graphicFrameMkLst>
        </pc:graphicFrameChg>
      </pc:sldChg>
      <pc:sldChg chg="del">
        <pc:chgData name="Beth Rota-QCS" userId="5305fc5f-d8ce-4bc0-af80-8a0c25c21ddc" providerId="ADAL" clId="{B638B0A1-9DBE-4577-AFA3-DB5F7C68420D}" dt="2023-10-09T19:03:37.841" v="2725" actId="47"/>
        <pc:sldMkLst>
          <pc:docMk/>
          <pc:sldMk cId="3009333556" sldId="272"/>
        </pc:sldMkLst>
      </pc:sldChg>
      <pc:sldChg chg="del">
        <pc:chgData name="Beth Rota-QCS" userId="5305fc5f-d8ce-4bc0-af80-8a0c25c21ddc" providerId="ADAL" clId="{B638B0A1-9DBE-4577-AFA3-DB5F7C68420D}" dt="2023-10-09T19:04:56.736" v="2810" actId="47"/>
        <pc:sldMkLst>
          <pc:docMk/>
          <pc:sldMk cId="1073606057" sldId="273"/>
        </pc:sldMkLst>
      </pc:sldChg>
      <pc:sldChg chg="del">
        <pc:chgData name="Beth Rota-QCS" userId="5305fc5f-d8ce-4bc0-af80-8a0c25c21ddc" providerId="ADAL" clId="{B638B0A1-9DBE-4577-AFA3-DB5F7C68420D}" dt="2023-10-09T19:09:12.384" v="2813" actId="47"/>
        <pc:sldMkLst>
          <pc:docMk/>
          <pc:sldMk cId="744425833" sldId="274"/>
        </pc:sldMkLst>
      </pc:sldChg>
      <pc:sldChg chg="del">
        <pc:chgData name="Beth Rota-QCS" userId="5305fc5f-d8ce-4bc0-af80-8a0c25c21ddc" providerId="ADAL" clId="{B638B0A1-9DBE-4577-AFA3-DB5F7C68420D}" dt="2023-10-09T19:12:52.618" v="2907" actId="47"/>
        <pc:sldMkLst>
          <pc:docMk/>
          <pc:sldMk cId="695817532" sldId="275"/>
        </pc:sldMkLst>
      </pc:sldChg>
      <pc:sldChg chg="del">
        <pc:chgData name="Beth Rota-QCS" userId="5305fc5f-d8ce-4bc0-af80-8a0c25c21ddc" providerId="ADAL" clId="{B638B0A1-9DBE-4577-AFA3-DB5F7C68420D}" dt="2023-10-10T13:56:08.634" v="3033" actId="47"/>
        <pc:sldMkLst>
          <pc:docMk/>
          <pc:sldMk cId="873971189" sldId="276"/>
        </pc:sldMkLst>
      </pc:sldChg>
      <pc:sldChg chg="del">
        <pc:chgData name="Beth Rota-QCS" userId="5305fc5f-d8ce-4bc0-af80-8a0c25c21ddc" providerId="ADAL" clId="{B638B0A1-9DBE-4577-AFA3-DB5F7C68420D}" dt="2023-10-09T19:12:59.065" v="2908" actId="47"/>
        <pc:sldMkLst>
          <pc:docMk/>
          <pc:sldMk cId="3508767060" sldId="277"/>
        </pc:sldMkLst>
      </pc:sldChg>
      <pc:sldChg chg="del">
        <pc:chgData name="Beth Rota-QCS" userId="5305fc5f-d8ce-4bc0-af80-8a0c25c21ddc" providerId="ADAL" clId="{B638B0A1-9DBE-4577-AFA3-DB5F7C68420D}" dt="2023-10-09T19:13:09.526" v="2909" actId="47"/>
        <pc:sldMkLst>
          <pc:docMk/>
          <pc:sldMk cId="659114161" sldId="278"/>
        </pc:sldMkLst>
      </pc:sldChg>
      <pc:sldChg chg="del">
        <pc:chgData name="Beth Rota-QCS" userId="5305fc5f-d8ce-4bc0-af80-8a0c25c21ddc" providerId="ADAL" clId="{B638B0A1-9DBE-4577-AFA3-DB5F7C68420D}" dt="2023-10-09T19:13:15.719" v="2910" actId="47"/>
        <pc:sldMkLst>
          <pc:docMk/>
          <pc:sldMk cId="679657602" sldId="279"/>
        </pc:sldMkLst>
      </pc:sldChg>
      <pc:sldChg chg="del">
        <pc:chgData name="Beth Rota-QCS" userId="5305fc5f-d8ce-4bc0-af80-8a0c25c21ddc" providerId="ADAL" clId="{B638B0A1-9DBE-4577-AFA3-DB5F7C68420D}" dt="2023-10-09T19:13:22.522" v="2911" actId="47"/>
        <pc:sldMkLst>
          <pc:docMk/>
          <pc:sldMk cId="3316484976" sldId="280"/>
        </pc:sldMkLst>
      </pc:sldChg>
      <pc:sldChg chg="del">
        <pc:chgData name="Beth Rota-QCS" userId="5305fc5f-d8ce-4bc0-af80-8a0c25c21ddc" providerId="ADAL" clId="{B638B0A1-9DBE-4577-AFA3-DB5F7C68420D}" dt="2023-10-10T13:56:13.513" v="3034" actId="47"/>
        <pc:sldMkLst>
          <pc:docMk/>
          <pc:sldMk cId="1616003385" sldId="281"/>
        </pc:sldMkLst>
      </pc:sldChg>
      <pc:sldChg chg="del">
        <pc:chgData name="Beth Rota-QCS" userId="5305fc5f-d8ce-4bc0-af80-8a0c25c21ddc" providerId="ADAL" clId="{B638B0A1-9DBE-4577-AFA3-DB5F7C68420D}" dt="2023-10-10T13:56:17.590" v="3035" actId="47"/>
        <pc:sldMkLst>
          <pc:docMk/>
          <pc:sldMk cId="4197355864" sldId="282"/>
        </pc:sldMkLst>
      </pc:sldChg>
      <pc:sldChg chg="del">
        <pc:chgData name="Beth Rota-QCS" userId="5305fc5f-d8ce-4bc0-af80-8a0c25c21ddc" providerId="ADAL" clId="{B638B0A1-9DBE-4577-AFA3-DB5F7C68420D}" dt="2023-10-09T18:38:17.188" v="1418" actId="47"/>
        <pc:sldMkLst>
          <pc:docMk/>
          <pc:sldMk cId="1510375971" sldId="283"/>
        </pc:sldMkLst>
      </pc:sldChg>
      <pc:sldChg chg="addSp delSp modSp mod modAnim">
        <pc:chgData name="Beth Rota-QCS" userId="5305fc5f-d8ce-4bc0-af80-8a0c25c21ddc" providerId="ADAL" clId="{B638B0A1-9DBE-4577-AFA3-DB5F7C68420D}" dt="2023-10-10T16:56:48.269" v="4315" actId="20577"/>
        <pc:sldMkLst>
          <pc:docMk/>
          <pc:sldMk cId="741775921" sldId="285"/>
        </pc:sldMkLst>
        <pc:spChg chg="mod">
          <ac:chgData name="Beth Rota-QCS" userId="5305fc5f-d8ce-4bc0-af80-8a0c25c21ddc" providerId="ADAL" clId="{B638B0A1-9DBE-4577-AFA3-DB5F7C68420D}" dt="2023-10-10T16:48:22.790" v="4238" actId="26606"/>
          <ac:spMkLst>
            <pc:docMk/>
            <pc:sldMk cId="741775921" sldId="285"/>
            <ac:spMk id="2" creationId="{EB4F5ED7-33C8-E149-8EDF-37B3035D6302}"/>
          </ac:spMkLst>
        </pc:spChg>
        <pc:spChg chg="mod ord">
          <ac:chgData name="Beth Rota-QCS" userId="5305fc5f-d8ce-4bc0-af80-8a0c25c21ddc" providerId="ADAL" clId="{B638B0A1-9DBE-4577-AFA3-DB5F7C68420D}" dt="2023-10-10T16:56:48.269" v="4315" actId="20577"/>
          <ac:spMkLst>
            <pc:docMk/>
            <pc:sldMk cId="741775921" sldId="285"/>
            <ac:spMk id="3" creationId="{C223211D-8CCB-710D-2F95-A5D0E8377CF6}"/>
          </ac:spMkLst>
        </pc:spChg>
        <pc:spChg chg="del">
          <ac:chgData name="Beth Rota-QCS" userId="5305fc5f-d8ce-4bc0-af80-8a0c25c21ddc" providerId="ADAL" clId="{B638B0A1-9DBE-4577-AFA3-DB5F7C68420D}" dt="2023-10-09T19:12:33.633" v="2902" actId="26606"/>
          <ac:spMkLst>
            <pc:docMk/>
            <pc:sldMk cId="741775921" sldId="285"/>
            <ac:spMk id="23" creationId="{100EDD19-6802-4EC3-95CE-CFFAB042CFD6}"/>
          </ac:spMkLst>
        </pc:spChg>
        <pc:spChg chg="del">
          <ac:chgData name="Beth Rota-QCS" userId="5305fc5f-d8ce-4bc0-af80-8a0c25c21ddc" providerId="ADAL" clId="{B638B0A1-9DBE-4577-AFA3-DB5F7C68420D}" dt="2023-10-09T19:12:33.633" v="2902" actId="26606"/>
          <ac:spMkLst>
            <pc:docMk/>
            <pc:sldMk cId="741775921" sldId="285"/>
            <ac:spMk id="25" creationId="{DB17E863-922E-4C26-BD64-E8FD41D28661}"/>
          </ac:spMkLst>
        </pc:spChg>
        <pc:spChg chg="add del">
          <ac:chgData name="Beth Rota-QCS" userId="5305fc5f-d8ce-4bc0-af80-8a0c25c21ddc" providerId="ADAL" clId="{B638B0A1-9DBE-4577-AFA3-DB5F7C68420D}" dt="2023-10-10T16:48:22.790" v="4238" actId="26606"/>
          <ac:spMkLst>
            <pc:docMk/>
            <pc:sldMk cId="741775921" sldId="285"/>
            <ac:spMk id="30" creationId="{1CD81A2A-6ED4-4EF4-A14C-912D31E14800}"/>
          </ac:spMkLst>
        </pc:spChg>
        <pc:spChg chg="add del">
          <ac:chgData name="Beth Rota-QCS" userId="5305fc5f-d8ce-4bc0-af80-8a0c25c21ddc" providerId="ADAL" clId="{B638B0A1-9DBE-4577-AFA3-DB5F7C68420D}" dt="2023-10-10T16:48:22.790" v="4238" actId="26606"/>
          <ac:spMkLst>
            <pc:docMk/>
            <pc:sldMk cId="741775921" sldId="285"/>
            <ac:spMk id="32" creationId="{1661932C-CA15-4E17-B115-FAE7CBEE4789}"/>
          </ac:spMkLst>
        </pc:spChg>
        <pc:spChg chg="add del">
          <ac:chgData name="Beth Rota-QCS" userId="5305fc5f-d8ce-4bc0-af80-8a0c25c21ddc" providerId="ADAL" clId="{B638B0A1-9DBE-4577-AFA3-DB5F7C68420D}" dt="2023-10-10T16:48:22.790" v="4238" actId="26606"/>
          <ac:spMkLst>
            <pc:docMk/>
            <pc:sldMk cId="741775921" sldId="285"/>
            <ac:spMk id="34" creationId="{8590ADD5-9383-4D3D-9047-3DA2593CCB5D}"/>
          </ac:spMkLst>
        </pc:spChg>
        <pc:spChg chg="add del">
          <ac:chgData name="Beth Rota-QCS" userId="5305fc5f-d8ce-4bc0-af80-8a0c25c21ddc" providerId="ADAL" clId="{B638B0A1-9DBE-4577-AFA3-DB5F7C68420D}" dt="2023-10-10T16:48:22.790" v="4238" actId="26606"/>
          <ac:spMkLst>
            <pc:docMk/>
            <pc:sldMk cId="741775921" sldId="285"/>
            <ac:spMk id="36" creationId="{DABE3E45-88CF-45D8-8D40-C773324D93F6}"/>
          </ac:spMkLst>
        </pc:spChg>
        <pc:spChg chg="add del">
          <ac:chgData name="Beth Rota-QCS" userId="5305fc5f-d8ce-4bc0-af80-8a0c25c21ddc" providerId="ADAL" clId="{B638B0A1-9DBE-4577-AFA3-DB5F7C68420D}" dt="2023-10-10T16:48:22.790" v="4238" actId="26606"/>
          <ac:spMkLst>
            <pc:docMk/>
            <pc:sldMk cId="741775921" sldId="285"/>
            <ac:spMk id="40" creationId="{B91ECDA9-56DC-4270-8F33-01C5637B8CEB}"/>
          </ac:spMkLst>
        </pc:spChg>
        <pc:spChg chg="add del">
          <ac:chgData name="Beth Rota-QCS" userId="5305fc5f-d8ce-4bc0-af80-8a0c25c21ddc" providerId="ADAL" clId="{B638B0A1-9DBE-4577-AFA3-DB5F7C68420D}" dt="2023-10-10T16:48:22.790" v="4238" actId="26606"/>
          <ac:spMkLst>
            <pc:docMk/>
            <pc:sldMk cId="741775921" sldId="285"/>
            <ac:spMk id="42" creationId="{75F47824-961D-465D-84F9-EAE11BC6173B}"/>
          </ac:spMkLst>
        </pc:spChg>
        <pc:spChg chg="add del">
          <ac:chgData name="Beth Rota-QCS" userId="5305fc5f-d8ce-4bc0-af80-8a0c25c21ddc" providerId="ADAL" clId="{B638B0A1-9DBE-4577-AFA3-DB5F7C68420D}" dt="2023-10-10T16:48:22.790" v="4238" actId="26606"/>
          <ac:spMkLst>
            <pc:docMk/>
            <pc:sldMk cId="741775921" sldId="285"/>
            <ac:spMk id="44" creationId="{FEC9DA3E-C1D7-472D-B7C0-F71AE41FBA23}"/>
          </ac:spMkLst>
        </pc:spChg>
        <pc:spChg chg="add">
          <ac:chgData name="Beth Rota-QCS" userId="5305fc5f-d8ce-4bc0-af80-8a0c25c21ddc" providerId="ADAL" clId="{B638B0A1-9DBE-4577-AFA3-DB5F7C68420D}" dt="2023-10-10T16:48:22.790" v="4238" actId="26606"/>
          <ac:spMkLst>
            <pc:docMk/>
            <pc:sldMk cId="741775921" sldId="285"/>
            <ac:spMk id="49" creationId="{3346177D-ADC4-4968-B747-5CFCD390B5B9}"/>
          </ac:spMkLst>
        </pc:spChg>
        <pc:spChg chg="add">
          <ac:chgData name="Beth Rota-QCS" userId="5305fc5f-d8ce-4bc0-af80-8a0c25c21ddc" providerId="ADAL" clId="{B638B0A1-9DBE-4577-AFA3-DB5F7C68420D}" dt="2023-10-10T16:48:22.790" v="4238" actId="26606"/>
          <ac:spMkLst>
            <pc:docMk/>
            <pc:sldMk cId="741775921" sldId="285"/>
            <ac:spMk id="51" creationId="{0844A943-BF79-4FEA-ABB1-3BD54D236606}"/>
          </ac:spMkLst>
        </pc:spChg>
        <pc:spChg chg="add">
          <ac:chgData name="Beth Rota-QCS" userId="5305fc5f-d8ce-4bc0-af80-8a0c25c21ddc" providerId="ADAL" clId="{B638B0A1-9DBE-4577-AFA3-DB5F7C68420D}" dt="2023-10-10T16:48:22.790" v="4238" actId="26606"/>
          <ac:spMkLst>
            <pc:docMk/>
            <pc:sldMk cId="741775921" sldId="285"/>
            <ac:spMk id="53" creationId="{6437CC72-F4A8-4DC3-AFAB-D22C482C8100}"/>
          </ac:spMkLst>
        </pc:spChg>
        <pc:picChg chg="add mod">
          <ac:chgData name="Beth Rota-QCS" userId="5305fc5f-d8ce-4bc0-af80-8a0c25c21ddc" providerId="ADAL" clId="{B638B0A1-9DBE-4577-AFA3-DB5F7C68420D}" dt="2023-10-10T16:48:40.575" v="4242"/>
          <ac:picMkLst>
            <pc:docMk/>
            <pc:sldMk cId="741775921" sldId="285"/>
            <ac:picMk id="4" creationId="{065982CF-5E4B-D754-3431-88649FA915D0}"/>
          </ac:picMkLst>
        </pc:picChg>
        <pc:picChg chg="del">
          <ac:chgData name="Beth Rota-QCS" userId="5305fc5f-d8ce-4bc0-af80-8a0c25c21ddc" providerId="ADAL" clId="{B638B0A1-9DBE-4577-AFA3-DB5F7C68420D}" dt="2023-10-09T19:10:17.927" v="2814" actId="478"/>
          <ac:picMkLst>
            <pc:docMk/>
            <pc:sldMk cId="741775921" sldId="285"/>
            <ac:picMk id="4" creationId="{128D598C-8F5E-5D27-790C-AF6B5BFEA0C0}"/>
          </ac:picMkLst>
        </pc:picChg>
        <pc:picChg chg="add mod">
          <ac:chgData name="Beth Rota-QCS" userId="5305fc5f-d8ce-4bc0-af80-8a0c25c21ddc" providerId="ADAL" clId="{B638B0A1-9DBE-4577-AFA3-DB5F7C68420D}" dt="2023-10-10T16:48:22.790" v="4238" actId="26606"/>
          <ac:picMkLst>
            <pc:docMk/>
            <pc:sldMk cId="741775921" sldId="285"/>
            <ac:picMk id="5" creationId="{9E0349EE-AF08-BCEC-78FA-86144A4DD503}"/>
          </ac:picMkLst>
        </pc:picChg>
        <pc:cxnChg chg="add del">
          <ac:chgData name="Beth Rota-QCS" userId="5305fc5f-d8ce-4bc0-af80-8a0c25c21ddc" providerId="ADAL" clId="{B638B0A1-9DBE-4577-AFA3-DB5F7C68420D}" dt="2023-10-10T16:48:22.790" v="4238" actId="26606"/>
          <ac:cxnSpMkLst>
            <pc:docMk/>
            <pc:sldMk cId="741775921" sldId="285"/>
            <ac:cxnSpMk id="38" creationId="{49CD1692-827B-4C8D-B4A1-134FD04CF45C}"/>
          </ac:cxnSpMkLst>
        </pc:cxnChg>
      </pc:sldChg>
      <pc:sldChg chg="addSp delSp modSp mod addAnim setClrOvrMap">
        <pc:chgData name="Beth Rota-QCS" userId="5305fc5f-d8ce-4bc0-af80-8a0c25c21ddc" providerId="ADAL" clId="{B638B0A1-9DBE-4577-AFA3-DB5F7C68420D}" dt="2023-10-10T16:49:35.697" v="4249"/>
        <pc:sldMkLst>
          <pc:docMk/>
          <pc:sldMk cId="2454030282" sldId="286"/>
        </pc:sldMkLst>
        <pc:spChg chg="mod">
          <ac:chgData name="Beth Rota-QCS" userId="5305fc5f-d8ce-4bc0-af80-8a0c25c21ddc" providerId="ADAL" clId="{B638B0A1-9DBE-4577-AFA3-DB5F7C68420D}" dt="2023-10-10T16:49:08.078" v="4247" actId="26606"/>
          <ac:spMkLst>
            <pc:docMk/>
            <pc:sldMk cId="2454030282" sldId="286"/>
            <ac:spMk id="2" creationId="{1962C615-2C9A-3A92-AD93-2978D4E3D922}"/>
          </ac:spMkLst>
        </pc:spChg>
        <pc:spChg chg="mod">
          <ac:chgData name="Beth Rota-QCS" userId="5305fc5f-d8ce-4bc0-af80-8a0c25c21ddc" providerId="ADAL" clId="{B638B0A1-9DBE-4577-AFA3-DB5F7C68420D}" dt="2023-10-10T16:49:08.078" v="4247" actId="26606"/>
          <ac:spMkLst>
            <pc:docMk/>
            <pc:sldMk cId="2454030282" sldId="286"/>
            <ac:spMk id="3" creationId="{82416048-D4CC-CF08-2978-2D55818775B6}"/>
          </ac:spMkLst>
        </pc:spChg>
        <pc:spChg chg="del">
          <ac:chgData name="Beth Rota-QCS" userId="5305fc5f-d8ce-4bc0-af80-8a0c25c21ddc" providerId="ADAL" clId="{B638B0A1-9DBE-4577-AFA3-DB5F7C68420D}" dt="2023-10-10T16:49:08.078" v="4247" actId="26606"/>
          <ac:spMkLst>
            <pc:docMk/>
            <pc:sldMk cId="2454030282" sldId="286"/>
            <ac:spMk id="18" creationId="{8496D4E3-2042-4A7A-B321-DC5615463299}"/>
          </ac:spMkLst>
        </pc:spChg>
        <pc:spChg chg="add">
          <ac:chgData name="Beth Rota-QCS" userId="5305fc5f-d8ce-4bc0-af80-8a0c25c21ddc" providerId="ADAL" clId="{B638B0A1-9DBE-4577-AFA3-DB5F7C68420D}" dt="2023-10-10T16:49:08.078" v="4247" actId="26606"/>
          <ac:spMkLst>
            <pc:docMk/>
            <pc:sldMk cId="2454030282" sldId="286"/>
            <ac:spMk id="24" creationId="{C1DD1A8A-57D5-4A81-AD04-532B043C5611}"/>
          </ac:spMkLst>
        </pc:spChg>
        <pc:spChg chg="add">
          <ac:chgData name="Beth Rota-QCS" userId="5305fc5f-d8ce-4bc0-af80-8a0c25c21ddc" providerId="ADAL" clId="{B638B0A1-9DBE-4577-AFA3-DB5F7C68420D}" dt="2023-10-10T16:49:08.078" v="4247" actId="26606"/>
          <ac:spMkLst>
            <pc:docMk/>
            <pc:sldMk cId="2454030282" sldId="286"/>
            <ac:spMk id="26" creationId="{007891EC-4501-44ED-A8C8-B11B6DB767AB}"/>
          </ac:spMkLst>
        </pc:spChg>
        <pc:picChg chg="add mod">
          <ac:chgData name="Beth Rota-QCS" userId="5305fc5f-d8ce-4bc0-af80-8a0c25c21ddc" providerId="ADAL" clId="{B638B0A1-9DBE-4577-AFA3-DB5F7C68420D}" dt="2023-10-10T16:49:35.697" v="4249"/>
          <ac:picMkLst>
            <pc:docMk/>
            <pc:sldMk cId="2454030282" sldId="286"/>
            <ac:picMk id="4" creationId="{90C92497-115C-BDB8-3526-D08FE0069466}"/>
          </ac:picMkLst>
        </pc:picChg>
        <pc:picChg chg="mod">
          <ac:chgData name="Beth Rota-QCS" userId="5305fc5f-d8ce-4bc0-af80-8a0c25c21ddc" providerId="ADAL" clId="{B638B0A1-9DBE-4577-AFA3-DB5F7C68420D}" dt="2023-10-10T16:49:08.078" v="4247" actId="26606"/>
          <ac:picMkLst>
            <pc:docMk/>
            <pc:sldMk cId="2454030282" sldId="286"/>
            <ac:picMk id="5" creationId="{DC340070-78AD-C2C3-291B-200D47BE4934}"/>
          </ac:picMkLst>
        </pc:picChg>
        <pc:cxnChg chg="del">
          <ac:chgData name="Beth Rota-QCS" userId="5305fc5f-d8ce-4bc0-af80-8a0c25c21ddc" providerId="ADAL" clId="{B638B0A1-9DBE-4577-AFA3-DB5F7C68420D}" dt="2023-10-10T16:49:08.078" v="4247" actId="26606"/>
          <ac:cxnSpMkLst>
            <pc:docMk/>
            <pc:sldMk cId="2454030282" sldId="286"/>
            <ac:cxnSpMk id="19" creationId="{B44245A4-2E90-4CC3-80EB-0F26D03B9822}"/>
          </ac:cxnSpMkLst>
        </pc:cxnChg>
      </pc:sldChg>
      <pc:sldChg chg="addSp delSp modSp mod modAnim">
        <pc:chgData name="Beth Rota-QCS" userId="5305fc5f-d8ce-4bc0-af80-8a0c25c21ddc" providerId="ADAL" clId="{B638B0A1-9DBE-4577-AFA3-DB5F7C68420D}" dt="2023-10-10T16:57:55.963" v="4318"/>
        <pc:sldMkLst>
          <pc:docMk/>
          <pc:sldMk cId="2870443563" sldId="287"/>
        </pc:sldMkLst>
        <pc:spChg chg="mod">
          <ac:chgData name="Beth Rota-QCS" userId="5305fc5f-d8ce-4bc0-af80-8a0c25c21ddc" providerId="ADAL" clId="{B638B0A1-9DBE-4577-AFA3-DB5F7C68420D}" dt="2023-10-10T16:49:45.101" v="4250" actId="26606"/>
          <ac:spMkLst>
            <pc:docMk/>
            <pc:sldMk cId="2870443563" sldId="287"/>
            <ac:spMk id="4" creationId="{E162A09E-BFC9-945F-93B7-659D2B275FBD}"/>
          </ac:spMkLst>
        </pc:spChg>
        <pc:spChg chg="mod ord">
          <ac:chgData name="Beth Rota-QCS" userId="5305fc5f-d8ce-4bc0-af80-8a0c25c21ddc" providerId="ADAL" clId="{B638B0A1-9DBE-4577-AFA3-DB5F7C68420D}" dt="2023-10-10T16:49:45.101" v="4250" actId="26606"/>
          <ac:spMkLst>
            <pc:docMk/>
            <pc:sldMk cId="2870443563" sldId="287"/>
            <ac:spMk id="5" creationId="{30B1788F-0B79-9092-8531-5B3947DAD14A}"/>
          </ac:spMkLst>
        </pc:spChg>
        <pc:spChg chg="del">
          <ac:chgData name="Beth Rota-QCS" userId="5305fc5f-d8ce-4bc0-af80-8a0c25c21ddc" providerId="ADAL" clId="{B638B0A1-9DBE-4577-AFA3-DB5F7C68420D}" dt="2023-10-10T14:41:28.556" v="3075" actId="26606"/>
          <ac:spMkLst>
            <pc:docMk/>
            <pc:sldMk cId="2870443563" sldId="287"/>
            <ac:spMk id="35" creationId="{DBF61EA3-B236-439E-9C0B-340980D56BEE}"/>
          </ac:spMkLst>
        </pc:spChg>
        <pc:spChg chg="del">
          <ac:chgData name="Beth Rota-QCS" userId="5305fc5f-d8ce-4bc0-af80-8a0c25c21ddc" providerId="ADAL" clId="{B638B0A1-9DBE-4577-AFA3-DB5F7C68420D}" dt="2023-10-10T14:41:28.556" v="3075" actId="26606"/>
          <ac:spMkLst>
            <pc:docMk/>
            <pc:sldMk cId="2870443563" sldId="287"/>
            <ac:spMk id="37" creationId="{E659831F-0D9A-4C63-9EBB-8435B85A440F}"/>
          </ac:spMkLst>
        </pc:spChg>
        <pc:spChg chg="add del">
          <ac:chgData name="Beth Rota-QCS" userId="5305fc5f-d8ce-4bc0-af80-8a0c25c21ddc" providerId="ADAL" clId="{B638B0A1-9DBE-4577-AFA3-DB5F7C68420D}" dt="2023-10-10T14:44:38.261" v="3307" actId="26606"/>
          <ac:spMkLst>
            <pc:docMk/>
            <pc:sldMk cId="2870443563" sldId="287"/>
            <ac:spMk id="42" creationId="{100EDD19-6802-4EC3-95CE-CFFAB042CFD6}"/>
          </ac:spMkLst>
        </pc:spChg>
        <pc:spChg chg="add del">
          <ac:chgData name="Beth Rota-QCS" userId="5305fc5f-d8ce-4bc0-af80-8a0c25c21ddc" providerId="ADAL" clId="{B638B0A1-9DBE-4577-AFA3-DB5F7C68420D}" dt="2023-10-10T14:44:38.261" v="3307" actId="26606"/>
          <ac:spMkLst>
            <pc:docMk/>
            <pc:sldMk cId="2870443563" sldId="287"/>
            <ac:spMk id="44" creationId="{DB17E863-922E-4C26-BD64-E8FD41D28661}"/>
          </ac:spMkLst>
        </pc:spChg>
        <pc:spChg chg="add del">
          <ac:chgData name="Beth Rota-QCS" userId="5305fc5f-d8ce-4bc0-af80-8a0c25c21ddc" providerId="ADAL" clId="{B638B0A1-9DBE-4577-AFA3-DB5F7C68420D}" dt="2023-10-10T14:44:38.255" v="3306" actId="26606"/>
          <ac:spMkLst>
            <pc:docMk/>
            <pc:sldMk cId="2870443563" sldId="287"/>
            <ac:spMk id="49" creationId="{2C61293E-6EBE-43EF-A52C-9BEBFD7679D4}"/>
          </ac:spMkLst>
        </pc:spChg>
        <pc:spChg chg="add del">
          <ac:chgData name="Beth Rota-QCS" userId="5305fc5f-d8ce-4bc0-af80-8a0c25c21ddc" providerId="ADAL" clId="{B638B0A1-9DBE-4577-AFA3-DB5F7C68420D}" dt="2023-10-10T14:44:38.255" v="3306" actId="26606"/>
          <ac:spMkLst>
            <pc:docMk/>
            <pc:sldMk cId="2870443563" sldId="287"/>
            <ac:spMk id="51" creationId="{3FCFB1DE-0B7E-48CC-BA90-B2AB0889F9D6}"/>
          </ac:spMkLst>
        </pc:spChg>
        <pc:spChg chg="add del">
          <ac:chgData name="Beth Rota-QCS" userId="5305fc5f-d8ce-4bc0-af80-8a0c25c21ddc" providerId="ADAL" clId="{B638B0A1-9DBE-4577-AFA3-DB5F7C68420D}" dt="2023-10-10T14:58:23.824" v="3764" actId="26606"/>
          <ac:spMkLst>
            <pc:docMk/>
            <pc:sldMk cId="2870443563" sldId="287"/>
            <ac:spMk id="53" creationId="{F13C74B1-5B17-4795-BED0-7140497B445A}"/>
          </ac:spMkLst>
        </pc:spChg>
        <pc:spChg chg="add del">
          <ac:chgData name="Beth Rota-QCS" userId="5305fc5f-d8ce-4bc0-af80-8a0c25c21ddc" providerId="ADAL" clId="{B638B0A1-9DBE-4577-AFA3-DB5F7C68420D}" dt="2023-10-10T14:58:23.824" v="3764" actId="26606"/>
          <ac:spMkLst>
            <pc:docMk/>
            <pc:sldMk cId="2870443563" sldId="287"/>
            <ac:spMk id="54" creationId="{D4974D33-8DC5-464E-8C6D-BE58F0669C17}"/>
          </ac:spMkLst>
        </pc:spChg>
        <pc:spChg chg="add del">
          <ac:chgData name="Beth Rota-QCS" userId="5305fc5f-d8ce-4bc0-af80-8a0c25c21ddc" providerId="ADAL" clId="{B638B0A1-9DBE-4577-AFA3-DB5F7C68420D}" dt="2023-10-10T16:49:45.101" v="4250" actId="26606"/>
          <ac:spMkLst>
            <pc:docMk/>
            <pc:sldMk cId="2870443563" sldId="287"/>
            <ac:spMk id="59" creationId="{FF81F8D5-515A-45DC-B296-30AB11F2C19F}"/>
          </ac:spMkLst>
        </pc:spChg>
        <pc:spChg chg="add del">
          <ac:chgData name="Beth Rota-QCS" userId="5305fc5f-d8ce-4bc0-af80-8a0c25c21ddc" providerId="ADAL" clId="{B638B0A1-9DBE-4577-AFA3-DB5F7C68420D}" dt="2023-10-10T16:49:45.101" v="4250" actId="26606"/>
          <ac:spMkLst>
            <pc:docMk/>
            <pc:sldMk cId="2870443563" sldId="287"/>
            <ac:spMk id="61" creationId="{90464369-70FA-42AF-948F-80664CA7BFE5}"/>
          </ac:spMkLst>
        </pc:spChg>
        <pc:spChg chg="add del">
          <ac:chgData name="Beth Rota-QCS" userId="5305fc5f-d8ce-4bc0-af80-8a0c25c21ddc" providerId="ADAL" clId="{B638B0A1-9DBE-4577-AFA3-DB5F7C68420D}" dt="2023-10-10T16:49:45.101" v="4250" actId="26606"/>
          <ac:spMkLst>
            <pc:docMk/>
            <pc:sldMk cId="2870443563" sldId="287"/>
            <ac:spMk id="63" creationId="{A6604B49-AD5C-4590-B051-06C8222ECD99}"/>
          </ac:spMkLst>
        </pc:spChg>
        <pc:spChg chg="add del">
          <ac:chgData name="Beth Rota-QCS" userId="5305fc5f-d8ce-4bc0-af80-8a0c25c21ddc" providerId="ADAL" clId="{B638B0A1-9DBE-4577-AFA3-DB5F7C68420D}" dt="2023-10-10T16:49:45.101" v="4250" actId="26606"/>
          <ac:spMkLst>
            <pc:docMk/>
            <pc:sldMk cId="2870443563" sldId="287"/>
            <ac:spMk id="65" creationId="{CC552A98-EF7D-4D42-AB69-066B786AB55B}"/>
          </ac:spMkLst>
        </pc:spChg>
        <pc:spChg chg="add del">
          <ac:chgData name="Beth Rota-QCS" userId="5305fc5f-d8ce-4bc0-af80-8a0c25c21ddc" providerId="ADAL" clId="{B638B0A1-9DBE-4577-AFA3-DB5F7C68420D}" dt="2023-10-10T16:49:45.101" v="4250" actId="26606"/>
          <ac:spMkLst>
            <pc:docMk/>
            <pc:sldMk cId="2870443563" sldId="287"/>
            <ac:spMk id="67" creationId="{A648176E-454C-437C-B0FC-9B82FCF32B24}"/>
          </ac:spMkLst>
        </pc:spChg>
        <pc:spChg chg="add">
          <ac:chgData name="Beth Rota-QCS" userId="5305fc5f-d8ce-4bc0-af80-8a0c25c21ddc" providerId="ADAL" clId="{B638B0A1-9DBE-4577-AFA3-DB5F7C68420D}" dt="2023-10-10T16:49:45.101" v="4250" actId="26606"/>
          <ac:spMkLst>
            <pc:docMk/>
            <pc:sldMk cId="2870443563" sldId="287"/>
            <ac:spMk id="72" creationId="{3AFE8227-C443-417B-BA91-520EB1EF4559}"/>
          </ac:spMkLst>
        </pc:spChg>
        <pc:spChg chg="add">
          <ac:chgData name="Beth Rota-QCS" userId="5305fc5f-d8ce-4bc0-af80-8a0c25c21ddc" providerId="ADAL" clId="{B638B0A1-9DBE-4577-AFA3-DB5F7C68420D}" dt="2023-10-10T16:49:45.101" v="4250" actId="26606"/>
          <ac:spMkLst>
            <pc:docMk/>
            <pc:sldMk cId="2870443563" sldId="287"/>
            <ac:spMk id="74" creationId="{907741FC-B544-4A6E-B831-6789D042333D}"/>
          </ac:spMkLst>
        </pc:spChg>
        <pc:spChg chg="add">
          <ac:chgData name="Beth Rota-QCS" userId="5305fc5f-d8ce-4bc0-af80-8a0c25c21ddc" providerId="ADAL" clId="{B638B0A1-9DBE-4577-AFA3-DB5F7C68420D}" dt="2023-10-10T16:49:45.101" v="4250" actId="26606"/>
          <ac:spMkLst>
            <pc:docMk/>
            <pc:sldMk cId="2870443563" sldId="287"/>
            <ac:spMk id="76" creationId="{3F0BE7ED-7814-4273-B18A-F26CC0380380}"/>
          </ac:spMkLst>
        </pc:spChg>
        <pc:grpChg chg="del">
          <ac:chgData name="Beth Rota-QCS" userId="5305fc5f-d8ce-4bc0-af80-8a0c25c21ddc" providerId="ADAL" clId="{B638B0A1-9DBE-4577-AFA3-DB5F7C68420D}" dt="2023-10-10T14:41:28.556" v="3075" actId="26606"/>
          <ac:grpSpMkLst>
            <pc:docMk/>
            <pc:sldMk cId="2870443563" sldId="287"/>
            <ac:grpSpMk id="36" creationId="{28FAF094-D087-493F-8DF9-A486C2D6BBAA}"/>
          </ac:grpSpMkLst>
        </pc:grpChg>
        <pc:picChg chg="add mod">
          <ac:chgData name="Beth Rota-QCS" userId="5305fc5f-d8ce-4bc0-af80-8a0c25c21ddc" providerId="ADAL" clId="{B638B0A1-9DBE-4577-AFA3-DB5F7C68420D}" dt="2023-10-10T16:49:58.338" v="4251"/>
          <ac:picMkLst>
            <pc:docMk/>
            <pc:sldMk cId="2870443563" sldId="287"/>
            <ac:picMk id="2" creationId="{825C1CBA-1F1C-D0E5-F63F-016BAEC7270D}"/>
          </ac:picMkLst>
        </pc:picChg>
        <pc:picChg chg="add mod ord">
          <ac:chgData name="Beth Rota-QCS" userId="5305fc5f-d8ce-4bc0-af80-8a0c25c21ddc" providerId="ADAL" clId="{B638B0A1-9DBE-4577-AFA3-DB5F7C68420D}" dt="2023-10-10T16:49:45.101" v="4250" actId="26606"/>
          <ac:picMkLst>
            <pc:docMk/>
            <pc:sldMk cId="2870443563" sldId="287"/>
            <ac:picMk id="3" creationId="{84954150-157A-5E44-7716-F54297D72E4E}"/>
          </ac:picMkLst>
        </pc:picChg>
        <pc:picChg chg="del ord">
          <ac:chgData name="Beth Rota-QCS" userId="5305fc5f-d8ce-4bc0-af80-8a0c25c21ddc" providerId="ADAL" clId="{B638B0A1-9DBE-4577-AFA3-DB5F7C68420D}" dt="2023-10-10T14:44:41.821" v="3308" actId="478"/>
          <ac:picMkLst>
            <pc:docMk/>
            <pc:sldMk cId="2870443563" sldId="287"/>
            <ac:picMk id="6" creationId="{901D85C3-1A52-0351-2987-9DC77D804B44}"/>
          </ac:picMkLst>
        </pc:picChg>
      </pc:sldChg>
      <pc:sldChg chg="addSp delSp modSp del mod modClrScheme delDesignElem chgLayout">
        <pc:chgData name="Beth Rota-QCS" userId="5305fc5f-d8ce-4bc0-af80-8a0c25c21ddc" providerId="ADAL" clId="{B638B0A1-9DBE-4577-AFA3-DB5F7C68420D}" dt="2023-10-10T16:00:54.866" v="4209" actId="47"/>
        <pc:sldMkLst>
          <pc:docMk/>
          <pc:sldMk cId="3991775766" sldId="288"/>
        </pc:sldMkLst>
        <pc:spChg chg="mod ord">
          <ac:chgData name="Beth Rota-QCS" userId="5305fc5f-d8ce-4bc0-af80-8a0c25c21ddc" providerId="ADAL" clId="{B638B0A1-9DBE-4577-AFA3-DB5F7C68420D}" dt="2023-10-10T15:02:09.932" v="3769" actId="27636"/>
          <ac:spMkLst>
            <pc:docMk/>
            <pc:sldMk cId="3991775766" sldId="288"/>
            <ac:spMk id="2" creationId="{6739F9A7-2AEA-61B8-8EF3-F2080A8FCB5A}"/>
          </ac:spMkLst>
        </pc:spChg>
        <pc:spChg chg="del mod ord">
          <ac:chgData name="Beth Rota-QCS" userId="5305fc5f-d8ce-4bc0-af80-8a0c25c21ddc" providerId="ADAL" clId="{B638B0A1-9DBE-4577-AFA3-DB5F7C68420D}" dt="2023-10-10T15:02:09.881" v="3768" actId="700"/>
          <ac:spMkLst>
            <pc:docMk/>
            <pc:sldMk cId="3991775766" sldId="288"/>
            <ac:spMk id="3" creationId="{1CCBB7EA-A486-6029-1B59-148BFE776C88}"/>
          </ac:spMkLst>
        </pc:spChg>
        <pc:spChg chg="add mod ord">
          <ac:chgData name="Beth Rota-QCS" userId="5305fc5f-d8ce-4bc0-af80-8a0c25c21ddc" providerId="ADAL" clId="{B638B0A1-9DBE-4577-AFA3-DB5F7C68420D}" dt="2023-10-10T15:02:13.620" v="3770"/>
          <ac:spMkLst>
            <pc:docMk/>
            <pc:sldMk cId="3991775766" sldId="288"/>
            <ac:spMk id="5" creationId="{F1CD367D-3DE0-813B-C82C-421DEFE6DAE3}"/>
          </ac:spMkLst>
        </pc:spChg>
        <pc:spChg chg="del">
          <ac:chgData name="Beth Rota-QCS" userId="5305fc5f-d8ce-4bc0-af80-8a0c25c21ddc" providerId="ADAL" clId="{B638B0A1-9DBE-4577-AFA3-DB5F7C68420D}" dt="2023-10-10T14:58:56.087" v="3767" actId="26606"/>
          <ac:spMkLst>
            <pc:docMk/>
            <pc:sldMk cId="3991775766" sldId="288"/>
            <ac:spMk id="15" creationId="{289ED1AA-8684-4D37-B208-8777E1A7780D}"/>
          </ac:spMkLst>
        </pc:spChg>
        <pc:spChg chg="del">
          <ac:chgData name="Beth Rota-QCS" userId="5305fc5f-d8ce-4bc0-af80-8a0c25c21ddc" providerId="ADAL" clId="{B638B0A1-9DBE-4577-AFA3-DB5F7C68420D}" dt="2023-10-10T14:58:56.087" v="3767" actId="26606"/>
          <ac:spMkLst>
            <pc:docMk/>
            <pc:sldMk cId="3991775766" sldId="288"/>
            <ac:spMk id="17" creationId="{4180E01B-B1F4-437C-807D-1C930718EE64}"/>
          </ac:spMkLst>
        </pc:spChg>
        <pc:spChg chg="del">
          <ac:chgData name="Beth Rota-QCS" userId="5305fc5f-d8ce-4bc0-af80-8a0c25c21ddc" providerId="ADAL" clId="{B638B0A1-9DBE-4577-AFA3-DB5F7C68420D}" dt="2023-10-10T14:58:56.087" v="3767" actId="26606"/>
          <ac:spMkLst>
            <pc:docMk/>
            <pc:sldMk cId="3991775766" sldId="288"/>
            <ac:spMk id="19" creationId="{41F77738-2AF0-4750-A0C7-F97C2C17590E}"/>
          </ac:spMkLst>
        </pc:spChg>
        <pc:spChg chg="add del">
          <ac:chgData name="Beth Rota-QCS" userId="5305fc5f-d8ce-4bc0-af80-8a0c25c21ddc" providerId="ADAL" clId="{B638B0A1-9DBE-4577-AFA3-DB5F7C68420D}" dt="2023-10-10T15:02:09.881" v="3768" actId="700"/>
          <ac:spMkLst>
            <pc:docMk/>
            <pc:sldMk cId="3991775766" sldId="288"/>
            <ac:spMk id="24" creationId="{943CAA20-3569-4189-9E48-239A229A86CA}"/>
          </ac:spMkLst>
        </pc:spChg>
        <pc:spChg chg="add del">
          <ac:chgData name="Beth Rota-QCS" userId="5305fc5f-d8ce-4bc0-af80-8a0c25c21ddc" providerId="ADAL" clId="{B638B0A1-9DBE-4577-AFA3-DB5F7C68420D}" dt="2023-10-10T15:02:09.881" v="3768" actId="700"/>
          <ac:spMkLst>
            <pc:docMk/>
            <pc:sldMk cId="3991775766" sldId="288"/>
            <ac:spMk id="26" creationId="{DA542B6D-E775-4832-91DC-2D20F857813A}"/>
          </ac:spMkLst>
        </pc:spChg>
        <pc:picChg chg="del">
          <ac:chgData name="Beth Rota-QCS" userId="5305fc5f-d8ce-4bc0-af80-8a0c25c21ddc" providerId="ADAL" clId="{B638B0A1-9DBE-4577-AFA3-DB5F7C68420D}" dt="2023-10-10T14:58:46.870" v="3766" actId="478"/>
          <ac:picMkLst>
            <pc:docMk/>
            <pc:sldMk cId="3991775766" sldId="288"/>
            <ac:picMk id="4" creationId="{D87E80A0-5A20-2131-7179-26B2F6AC8144}"/>
          </ac:picMkLst>
        </pc:picChg>
      </pc:sldChg>
      <pc:sldChg chg="del">
        <pc:chgData name="Beth Rota-QCS" userId="5305fc5f-d8ce-4bc0-af80-8a0c25c21ddc" providerId="ADAL" clId="{B638B0A1-9DBE-4577-AFA3-DB5F7C68420D}" dt="2023-10-10T15:02:16.393" v="3771" actId="47"/>
        <pc:sldMkLst>
          <pc:docMk/>
          <pc:sldMk cId="151367101" sldId="289"/>
        </pc:sldMkLst>
      </pc:sldChg>
      <pc:sldChg chg="addSp delSp modSp mod modAnim">
        <pc:chgData name="Beth Rota-QCS" userId="5305fc5f-d8ce-4bc0-af80-8a0c25c21ddc" providerId="ADAL" clId="{B638B0A1-9DBE-4577-AFA3-DB5F7C68420D}" dt="2023-10-10T17:07:39.488" v="4400"/>
        <pc:sldMkLst>
          <pc:docMk/>
          <pc:sldMk cId="439445078" sldId="290"/>
        </pc:sldMkLst>
        <pc:spChg chg="mod">
          <ac:chgData name="Beth Rota-QCS" userId="5305fc5f-d8ce-4bc0-af80-8a0c25c21ddc" providerId="ADAL" clId="{B638B0A1-9DBE-4577-AFA3-DB5F7C68420D}" dt="2023-10-10T16:50:26.893" v="4257" actId="26606"/>
          <ac:spMkLst>
            <pc:docMk/>
            <pc:sldMk cId="439445078" sldId="290"/>
            <ac:spMk id="2" creationId="{BE6B652D-B9DC-3D3C-4AD3-BA9B699495D7}"/>
          </ac:spMkLst>
        </pc:spChg>
        <pc:spChg chg="mod ord">
          <ac:chgData name="Beth Rota-QCS" userId="5305fc5f-d8ce-4bc0-af80-8a0c25c21ddc" providerId="ADAL" clId="{B638B0A1-9DBE-4577-AFA3-DB5F7C68420D}" dt="2023-10-10T17:03:41.469" v="4349" actId="255"/>
          <ac:spMkLst>
            <pc:docMk/>
            <pc:sldMk cId="439445078" sldId="290"/>
            <ac:spMk id="3" creationId="{B35D5C08-F2BB-D28E-156B-1A493411D64E}"/>
          </ac:spMkLst>
        </pc:spChg>
        <pc:spChg chg="del">
          <ac:chgData name="Beth Rota-QCS" userId="5305fc5f-d8ce-4bc0-af80-8a0c25c21ddc" providerId="ADAL" clId="{B638B0A1-9DBE-4577-AFA3-DB5F7C68420D}" dt="2023-10-10T15:58:03.860" v="4110" actId="26606"/>
          <ac:spMkLst>
            <pc:docMk/>
            <pc:sldMk cId="439445078" sldId="290"/>
            <ac:spMk id="16" creationId="{201CC55D-ED54-4C5C-95E6-10947BD1103B}"/>
          </ac:spMkLst>
        </pc:spChg>
        <pc:spChg chg="del">
          <ac:chgData name="Beth Rota-QCS" userId="5305fc5f-d8ce-4bc0-af80-8a0c25c21ddc" providerId="ADAL" clId="{B638B0A1-9DBE-4577-AFA3-DB5F7C68420D}" dt="2023-10-10T15:58:03.860" v="4110" actId="26606"/>
          <ac:spMkLst>
            <pc:docMk/>
            <pc:sldMk cId="439445078" sldId="290"/>
            <ac:spMk id="22" creationId="{3873B707-463F-40B0-8227-E8CC6C67EB25}"/>
          </ac:spMkLst>
        </pc:spChg>
        <pc:spChg chg="del">
          <ac:chgData name="Beth Rota-QCS" userId="5305fc5f-d8ce-4bc0-af80-8a0c25c21ddc" providerId="ADAL" clId="{B638B0A1-9DBE-4577-AFA3-DB5F7C68420D}" dt="2023-10-10T15:58:03.860" v="4110" actId="26606"/>
          <ac:spMkLst>
            <pc:docMk/>
            <pc:sldMk cId="439445078" sldId="290"/>
            <ac:spMk id="24" creationId="{C13237C8-E62C-4F0D-A318-BD6FB6C2D138}"/>
          </ac:spMkLst>
        </pc:spChg>
        <pc:spChg chg="del">
          <ac:chgData name="Beth Rota-QCS" userId="5305fc5f-d8ce-4bc0-af80-8a0c25c21ddc" providerId="ADAL" clId="{B638B0A1-9DBE-4577-AFA3-DB5F7C68420D}" dt="2023-10-10T15:58:03.860" v="4110" actId="26606"/>
          <ac:spMkLst>
            <pc:docMk/>
            <pc:sldMk cId="439445078" sldId="290"/>
            <ac:spMk id="26" creationId="{19C9EAEA-39D0-4B0E-A0EB-51E7B26740B1}"/>
          </ac:spMkLst>
        </pc:spChg>
        <pc:spChg chg="add del">
          <ac:chgData name="Beth Rota-QCS" userId="5305fc5f-d8ce-4bc0-af80-8a0c25c21ddc" providerId="ADAL" clId="{B638B0A1-9DBE-4577-AFA3-DB5F7C68420D}" dt="2023-10-10T15:58:45.039" v="4119" actId="26606"/>
          <ac:spMkLst>
            <pc:docMk/>
            <pc:sldMk cId="439445078" sldId="290"/>
            <ac:spMk id="31" creationId="{FF81F8D5-515A-45DC-B296-30AB11F2C19F}"/>
          </ac:spMkLst>
        </pc:spChg>
        <pc:spChg chg="add del">
          <ac:chgData name="Beth Rota-QCS" userId="5305fc5f-d8ce-4bc0-af80-8a0c25c21ddc" providerId="ADAL" clId="{B638B0A1-9DBE-4577-AFA3-DB5F7C68420D}" dt="2023-10-10T15:58:45.039" v="4119" actId="26606"/>
          <ac:spMkLst>
            <pc:docMk/>
            <pc:sldMk cId="439445078" sldId="290"/>
            <ac:spMk id="33" creationId="{90464369-70FA-42AF-948F-80664CA7BFE5}"/>
          </ac:spMkLst>
        </pc:spChg>
        <pc:spChg chg="add del">
          <ac:chgData name="Beth Rota-QCS" userId="5305fc5f-d8ce-4bc0-af80-8a0c25c21ddc" providerId="ADAL" clId="{B638B0A1-9DBE-4577-AFA3-DB5F7C68420D}" dt="2023-10-10T15:58:45.039" v="4119" actId="26606"/>
          <ac:spMkLst>
            <pc:docMk/>
            <pc:sldMk cId="439445078" sldId="290"/>
            <ac:spMk id="35" creationId="{A6604B49-AD5C-4590-B051-06C8222ECD99}"/>
          </ac:spMkLst>
        </pc:spChg>
        <pc:spChg chg="add del">
          <ac:chgData name="Beth Rota-QCS" userId="5305fc5f-d8ce-4bc0-af80-8a0c25c21ddc" providerId="ADAL" clId="{B638B0A1-9DBE-4577-AFA3-DB5F7C68420D}" dt="2023-10-10T15:58:45.039" v="4119" actId="26606"/>
          <ac:spMkLst>
            <pc:docMk/>
            <pc:sldMk cId="439445078" sldId="290"/>
            <ac:spMk id="37" creationId="{CC552A98-EF7D-4D42-AB69-066B786AB55B}"/>
          </ac:spMkLst>
        </pc:spChg>
        <pc:spChg chg="add del">
          <ac:chgData name="Beth Rota-QCS" userId="5305fc5f-d8ce-4bc0-af80-8a0c25c21ddc" providerId="ADAL" clId="{B638B0A1-9DBE-4577-AFA3-DB5F7C68420D}" dt="2023-10-10T15:58:45.039" v="4119" actId="26606"/>
          <ac:spMkLst>
            <pc:docMk/>
            <pc:sldMk cId="439445078" sldId="290"/>
            <ac:spMk id="39" creationId="{A648176E-454C-437C-B0FC-9B82FCF32B24}"/>
          </ac:spMkLst>
        </pc:spChg>
        <pc:spChg chg="add del">
          <ac:chgData name="Beth Rota-QCS" userId="5305fc5f-d8ce-4bc0-af80-8a0c25c21ddc" providerId="ADAL" clId="{B638B0A1-9DBE-4577-AFA3-DB5F7C68420D}" dt="2023-10-10T15:58:45.030" v="4118" actId="26606"/>
          <ac:spMkLst>
            <pc:docMk/>
            <pc:sldMk cId="439445078" sldId="290"/>
            <ac:spMk id="44" creationId="{B0B8DCBA-FEED-46EF-A140-35B904015B49}"/>
          </ac:spMkLst>
        </pc:spChg>
        <pc:spChg chg="add del">
          <ac:chgData name="Beth Rota-QCS" userId="5305fc5f-d8ce-4bc0-af80-8a0c25c21ddc" providerId="ADAL" clId="{B638B0A1-9DBE-4577-AFA3-DB5F7C68420D}" dt="2023-10-10T15:59:33.950" v="4124" actId="26606"/>
          <ac:spMkLst>
            <pc:docMk/>
            <pc:sldMk cId="439445078" sldId="290"/>
            <ac:spMk id="50" creationId="{A6604B49-AD5C-4590-B051-06C8222ECD99}"/>
          </ac:spMkLst>
        </pc:spChg>
        <pc:spChg chg="add del">
          <ac:chgData name="Beth Rota-QCS" userId="5305fc5f-d8ce-4bc0-af80-8a0c25c21ddc" providerId="ADAL" clId="{B638B0A1-9DBE-4577-AFA3-DB5F7C68420D}" dt="2023-10-10T15:58:45.030" v="4118" actId="26606"/>
          <ac:spMkLst>
            <pc:docMk/>
            <pc:sldMk cId="439445078" sldId="290"/>
            <ac:spMk id="51" creationId="{D5B0017B-2ECA-49AF-B397-DC140825DF8D}"/>
          </ac:spMkLst>
        </pc:spChg>
        <pc:spChg chg="add del">
          <ac:chgData name="Beth Rota-QCS" userId="5305fc5f-d8ce-4bc0-af80-8a0c25c21ddc" providerId="ADAL" clId="{B638B0A1-9DBE-4577-AFA3-DB5F7C68420D}" dt="2023-10-10T15:59:33.950" v="4124" actId="26606"/>
          <ac:spMkLst>
            <pc:docMk/>
            <pc:sldMk cId="439445078" sldId="290"/>
            <ac:spMk id="52" creationId="{CC552A98-EF7D-4D42-AB69-066B786AB55B}"/>
          </ac:spMkLst>
        </pc:spChg>
        <pc:spChg chg="add del">
          <ac:chgData name="Beth Rota-QCS" userId="5305fc5f-d8ce-4bc0-af80-8a0c25c21ddc" providerId="ADAL" clId="{B638B0A1-9DBE-4577-AFA3-DB5F7C68420D}" dt="2023-10-10T15:59:33.950" v="4124" actId="26606"/>
          <ac:spMkLst>
            <pc:docMk/>
            <pc:sldMk cId="439445078" sldId="290"/>
            <ac:spMk id="55" creationId="{0FE2D22C-409B-48AF-B24F-7988A8F7F848}"/>
          </ac:spMkLst>
        </pc:spChg>
        <pc:spChg chg="add del">
          <ac:chgData name="Beth Rota-QCS" userId="5305fc5f-d8ce-4bc0-af80-8a0c25c21ddc" providerId="ADAL" clId="{B638B0A1-9DBE-4577-AFA3-DB5F7C68420D}" dt="2023-10-10T15:59:33.950" v="4124" actId="26606"/>
          <ac:spMkLst>
            <pc:docMk/>
            <pc:sldMk cId="439445078" sldId="290"/>
            <ac:spMk id="56" creationId="{90464369-70FA-42AF-948F-80664CA7BFE5}"/>
          </ac:spMkLst>
        </pc:spChg>
        <pc:spChg chg="add del">
          <ac:chgData name="Beth Rota-QCS" userId="5305fc5f-d8ce-4bc0-af80-8a0c25c21ddc" providerId="ADAL" clId="{B638B0A1-9DBE-4577-AFA3-DB5F7C68420D}" dt="2023-10-10T15:59:33.950" v="4124" actId="26606"/>
          <ac:spMkLst>
            <pc:docMk/>
            <pc:sldMk cId="439445078" sldId="290"/>
            <ac:spMk id="57" creationId="{A648176E-454C-437C-B0FC-9B82FCF32B24}"/>
          </ac:spMkLst>
        </pc:spChg>
        <pc:spChg chg="add del">
          <ac:chgData name="Beth Rota-QCS" userId="5305fc5f-d8ce-4bc0-af80-8a0c25c21ddc" providerId="ADAL" clId="{B638B0A1-9DBE-4577-AFA3-DB5F7C68420D}" dt="2023-10-10T16:50:26.893" v="4257" actId="26606"/>
          <ac:spMkLst>
            <pc:docMk/>
            <pc:sldMk cId="439445078" sldId="290"/>
            <ac:spMk id="62" creationId="{45D37F4E-DDB4-456B-97E0-9937730A039F}"/>
          </ac:spMkLst>
        </pc:spChg>
        <pc:spChg chg="add del">
          <ac:chgData name="Beth Rota-QCS" userId="5305fc5f-d8ce-4bc0-af80-8a0c25c21ddc" providerId="ADAL" clId="{B638B0A1-9DBE-4577-AFA3-DB5F7C68420D}" dt="2023-10-10T16:50:26.893" v="4257" actId="26606"/>
          <ac:spMkLst>
            <pc:docMk/>
            <pc:sldMk cId="439445078" sldId="290"/>
            <ac:spMk id="64" creationId="{B2DD41CD-8F47-4F56-AD12-4E2FF7696987}"/>
          </ac:spMkLst>
        </pc:spChg>
        <pc:spChg chg="add del">
          <ac:chgData name="Beth Rota-QCS" userId="5305fc5f-d8ce-4bc0-af80-8a0c25c21ddc" providerId="ADAL" clId="{B638B0A1-9DBE-4577-AFA3-DB5F7C68420D}" dt="2023-10-10T16:50:26.886" v="4256" actId="26606"/>
          <ac:spMkLst>
            <pc:docMk/>
            <pc:sldMk cId="439445078" sldId="290"/>
            <ac:spMk id="69" creationId="{6897DEB4-4A88-4293-A935-9B25506C1530}"/>
          </ac:spMkLst>
        </pc:spChg>
        <pc:spChg chg="add del">
          <ac:chgData name="Beth Rota-QCS" userId="5305fc5f-d8ce-4bc0-af80-8a0c25c21ddc" providerId="ADAL" clId="{B638B0A1-9DBE-4577-AFA3-DB5F7C68420D}" dt="2023-10-10T16:50:26.886" v="4256" actId="26606"/>
          <ac:spMkLst>
            <pc:docMk/>
            <pc:sldMk cId="439445078" sldId="290"/>
            <ac:spMk id="71" creationId="{FBE42BC3-6707-4CBF-9386-048B994A4F19}"/>
          </ac:spMkLst>
        </pc:spChg>
        <pc:spChg chg="add">
          <ac:chgData name="Beth Rota-QCS" userId="5305fc5f-d8ce-4bc0-af80-8a0c25c21ddc" providerId="ADAL" clId="{B638B0A1-9DBE-4577-AFA3-DB5F7C68420D}" dt="2023-10-10T16:50:26.893" v="4257" actId="26606"/>
          <ac:spMkLst>
            <pc:docMk/>
            <pc:sldMk cId="439445078" sldId="290"/>
            <ac:spMk id="73" creationId="{6437CC72-F4A8-4DC3-AFAB-D22C482C8100}"/>
          </ac:spMkLst>
        </pc:spChg>
        <pc:spChg chg="add">
          <ac:chgData name="Beth Rota-QCS" userId="5305fc5f-d8ce-4bc0-af80-8a0c25c21ddc" providerId="ADAL" clId="{B638B0A1-9DBE-4577-AFA3-DB5F7C68420D}" dt="2023-10-10T16:50:26.893" v="4257" actId="26606"/>
          <ac:spMkLst>
            <pc:docMk/>
            <pc:sldMk cId="439445078" sldId="290"/>
            <ac:spMk id="74" creationId="{3346177D-ADC4-4968-B747-5CFCD390B5B9}"/>
          </ac:spMkLst>
        </pc:spChg>
        <pc:spChg chg="add">
          <ac:chgData name="Beth Rota-QCS" userId="5305fc5f-d8ce-4bc0-af80-8a0c25c21ddc" providerId="ADAL" clId="{B638B0A1-9DBE-4577-AFA3-DB5F7C68420D}" dt="2023-10-10T16:50:26.893" v="4257" actId="26606"/>
          <ac:spMkLst>
            <pc:docMk/>
            <pc:sldMk cId="439445078" sldId="290"/>
            <ac:spMk id="75" creationId="{0844A943-BF79-4FEA-ABB1-3BD54D236606}"/>
          </ac:spMkLst>
        </pc:spChg>
        <pc:grpChg chg="del">
          <ac:chgData name="Beth Rota-QCS" userId="5305fc5f-d8ce-4bc0-af80-8a0c25c21ddc" providerId="ADAL" clId="{B638B0A1-9DBE-4577-AFA3-DB5F7C68420D}" dt="2023-10-10T15:58:03.860" v="4110" actId="26606"/>
          <ac:grpSpMkLst>
            <pc:docMk/>
            <pc:sldMk cId="439445078" sldId="290"/>
            <ac:grpSpMk id="18" creationId="{1DE889C7-FAD6-4397-98E2-05D503484459}"/>
          </ac:grpSpMkLst>
        </pc:grpChg>
        <pc:grpChg chg="add del">
          <ac:chgData name="Beth Rota-QCS" userId="5305fc5f-d8ce-4bc0-af80-8a0c25c21ddc" providerId="ADAL" clId="{B638B0A1-9DBE-4577-AFA3-DB5F7C68420D}" dt="2023-10-10T15:58:45.030" v="4118" actId="26606"/>
          <ac:grpSpMkLst>
            <pc:docMk/>
            <pc:sldMk cId="439445078" sldId="290"/>
            <ac:grpSpMk id="46" creationId="{AE1C45F0-260A-458C-96ED-C1F6D2151219}"/>
          </ac:grpSpMkLst>
        </pc:grpChg>
        <pc:picChg chg="mod ord">
          <ac:chgData name="Beth Rota-QCS" userId="5305fc5f-d8ce-4bc0-af80-8a0c25c21ddc" providerId="ADAL" clId="{B638B0A1-9DBE-4577-AFA3-DB5F7C68420D}" dt="2023-10-10T16:50:26.893" v="4257" actId="26606"/>
          <ac:picMkLst>
            <pc:docMk/>
            <pc:sldMk cId="439445078" sldId="290"/>
            <ac:picMk id="4" creationId="{B0A0EC69-642D-5EF6-DD89-6488D272BF41}"/>
          </ac:picMkLst>
        </pc:picChg>
        <pc:picChg chg="add mod">
          <ac:chgData name="Beth Rota-QCS" userId="5305fc5f-d8ce-4bc0-af80-8a0c25c21ddc" providerId="ADAL" clId="{B638B0A1-9DBE-4577-AFA3-DB5F7C68420D}" dt="2023-10-10T17:07:39.488" v="4400"/>
          <ac:picMkLst>
            <pc:docMk/>
            <pc:sldMk cId="439445078" sldId="290"/>
            <ac:picMk id="5" creationId="{BC9120A6-B0EA-2019-7877-6E967FDE3EFC}"/>
          </ac:picMkLst>
        </pc:picChg>
        <pc:picChg chg="del">
          <ac:chgData name="Beth Rota-QCS" userId="5305fc5f-d8ce-4bc0-af80-8a0c25c21ddc" providerId="ADAL" clId="{B638B0A1-9DBE-4577-AFA3-DB5F7C68420D}" dt="2023-10-10T15:58:06.748" v="4111" actId="478"/>
          <ac:picMkLst>
            <pc:docMk/>
            <pc:sldMk cId="439445078" sldId="290"/>
            <ac:picMk id="5" creationId="{EAB17C0C-EC74-F01A-AFEC-8A71773B45C5}"/>
          </ac:picMkLst>
        </pc:picChg>
        <pc:cxnChg chg="add del">
          <ac:chgData name="Beth Rota-QCS" userId="5305fc5f-d8ce-4bc0-af80-8a0c25c21ddc" providerId="ADAL" clId="{B638B0A1-9DBE-4577-AFA3-DB5F7C68420D}" dt="2023-10-10T15:58:45.030" v="4118" actId="26606"/>
          <ac:cxnSpMkLst>
            <pc:docMk/>
            <pc:sldMk cId="439445078" sldId="290"/>
            <ac:cxnSpMk id="53" creationId="{6CF1BAF6-AD41-4082-B212-8A1F9A2E8779}"/>
          </ac:cxnSpMkLst>
        </pc:cxnChg>
      </pc:sldChg>
      <pc:sldChg chg="del">
        <pc:chgData name="Beth Rota-QCS" userId="5305fc5f-d8ce-4bc0-af80-8a0c25c21ddc" providerId="ADAL" clId="{B638B0A1-9DBE-4577-AFA3-DB5F7C68420D}" dt="2023-10-10T14:43:41.998" v="3298" actId="47"/>
        <pc:sldMkLst>
          <pc:docMk/>
          <pc:sldMk cId="700500012" sldId="291"/>
        </pc:sldMkLst>
      </pc:sldChg>
      <pc:sldChg chg="del">
        <pc:chgData name="Beth Rota-QCS" userId="5305fc5f-d8ce-4bc0-af80-8a0c25c21ddc" providerId="ADAL" clId="{B638B0A1-9DBE-4577-AFA3-DB5F7C68420D}" dt="2023-10-10T14:43:48.834" v="3299" actId="47"/>
        <pc:sldMkLst>
          <pc:docMk/>
          <pc:sldMk cId="643574339" sldId="292"/>
        </pc:sldMkLst>
      </pc:sldChg>
      <pc:sldChg chg="del">
        <pc:chgData name="Beth Rota-QCS" userId="5305fc5f-d8ce-4bc0-af80-8a0c25c21ddc" providerId="ADAL" clId="{B638B0A1-9DBE-4577-AFA3-DB5F7C68420D}" dt="2023-10-10T14:44:11.573" v="3300" actId="47"/>
        <pc:sldMkLst>
          <pc:docMk/>
          <pc:sldMk cId="2152903877" sldId="293"/>
        </pc:sldMkLst>
      </pc:sldChg>
      <pc:sldChg chg="del">
        <pc:chgData name="Beth Rota-QCS" userId="5305fc5f-d8ce-4bc0-af80-8a0c25c21ddc" providerId="ADAL" clId="{B638B0A1-9DBE-4577-AFA3-DB5F7C68420D}" dt="2023-10-10T14:44:12.765" v="3301" actId="47"/>
        <pc:sldMkLst>
          <pc:docMk/>
          <pc:sldMk cId="2252083228" sldId="294"/>
        </pc:sldMkLst>
      </pc:sldChg>
      <pc:sldChg chg="del">
        <pc:chgData name="Beth Rota-QCS" userId="5305fc5f-d8ce-4bc0-af80-8a0c25c21ddc" providerId="ADAL" clId="{B638B0A1-9DBE-4577-AFA3-DB5F7C68420D}" dt="2023-10-10T14:56:30.476" v="3760" actId="47"/>
        <pc:sldMkLst>
          <pc:docMk/>
          <pc:sldMk cId="254027011" sldId="295"/>
        </pc:sldMkLst>
      </pc:sldChg>
      <pc:sldChg chg="del">
        <pc:chgData name="Beth Rota-QCS" userId="5305fc5f-d8ce-4bc0-af80-8a0c25c21ddc" providerId="ADAL" clId="{B638B0A1-9DBE-4577-AFA3-DB5F7C68420D}" dt="2023-10-10T14:56:33.128" v="3761" actId="47"/>
        <pc:sldMkLst>
          <pc:docMk/>
          <pc:sldMk cId="1433634175" sldId="296"/>
        </pc:sldMkLst>
      </pc:sldChg>
      <pc:sldChg chg="del">
        <pc:chgData name="Beth Rota-QCS" userId="5305fc5f-d8ce-4bc0-af80-8a0c25c21ddc" providerId="ADAL" clId="{B638B0A1-9DBE-4577-AFA3-DB5F7C68420D}" dt="2023-10-10T14:58:07.607" v="3762" actId="47"/>
        <pc:sldMkLst>
          <pc:docMk/>
          <pc:sldMk cId="205122893" sldId="297"/>
        </pc:sldMkLst>
      </pc:sldChg>
      <pc:sldChg chg="addSp delSp modSp add mod ord">
        <pc:chgData name="Beth Rota-QCS" userId="5305fc5f-d8ce-4bc0-af80-8a0c25c21ddc" providerId="ADAL" clId="{B638B0A1-9DBE-4577-AFA3-DB5F7C68420D}" dt="2023-10-10T16:46:59.471" v="4232" actId="26606"/>
        <pc:sldMkLst>
          <pc:docMk/>
          <pc:sldMk cId="717435394" sldId="298"/>
        </pc:sldMkLst>
        <pc:spChg chg="mod">
          <ac:chgData name="Beth Rota-QCS" userId="5305fc5f-d8ce-4bc0-af80-8a0c25c21ddc" providerId="ADAL" clId="{B638B0A1-9DBE-4577-AFA3-DB5F7C68420D}" dt="2023-10-10T16:46:59.471" v="4232" actId="26606"/>
          <ac:spMkLst>
            <pc:docMk/>
            <pc:sldMk cId="717435394" sldId="298"/>
            <ac:spMk id="2" creationId="{116DF101-6DEB-4D7C-2C58-0B4F6AD5FAA6}"/>
          </ac:spMkLst>
        </pc:spChg>
        <pc:spChg chg="mod">
          <ac:chgData name="Beth Rota-QCS" userId="5305fc5f-d8ce-4bc0-af80-8a0c25c21ddc" providerId="ADAL" clId="{B638B0A1-9DBE-4577-AFA3-DB5F7C68420D}" dt="2023-10-10T16:46:59.471" v="4232" actId="26606"/>
          <ac:spMkLst>
            <pc:docMk/>
            <pc:sldMk cId="717435394" sldId="298"/>
            <ac:spMk id="3" creationId="{60F30D8B-6533-BE3B-9EB2-48C1C0A3139A}"/>
          </ac:spMkLst>
        </pc:spChg>
        <pc:spChg chg="del">
          <ac:chgData name="Beth Rota-QCS" userId="5305fc5f-d8ce-4bc0-af80-8a0c25c21ddc" providerId="ADAL" clId="{B638B0A1-9DBE-4577-AFA3-DB5F7C68420D}" dt="2023-10-09T16:36:07.778" v="107" actId="26606"/>
          <ac:spMkLst>
            <pc:docMk/>
            <pc:sldMk cId="717435394" sldId="298"/>
            <ac:spMk id="8" creationId="{100EDD19-6802-4EC3-95CE-CFFAB042CFD6}"/>
          </ac:spMkLst>
        </pc:spChg>
        <pc:spChg chg="del">
          <ac:chgData name="Beth Rota-QCS" userId="5305fc5f-d8ce-4bc0-af80-8a0c25c21ddc" providerId="ADAL" clId="{B638B0A1-9DBE-4577-AFA3-DB5F7C68420D}" dt="2023-10-09T16:36:07.778" v="107" actId="26606"/>
          <ac:spMkLst>
            <pc:docMk/>
            <pc:sldMk cId="717435394" sldId="298"/>
            <ac:spMk id="10" creationId="{DB17E863-922E-4C26-BD64-E8FD41D28661}"/>
          </ac:spMkLst>
        </pc:spChg>
        <pc:spChg chg="add del">
          <ac:chgData name="Beth Rota-QCS" userId="5305fc5f-d8ce-4bc0-af80-8a0c25c21ddc" providerId="ADAL" clId="{B638B0A1-9DBE-4577-AFA3-DB5F7C68420D}" dt="2023-10-10T16:46:59.471" v="4232" actId="26606"/>
          <ac:spMkLst>
            <pc:docMk/>
            <pc:sldMk cId="717435394" sldId="298"/>
            <ac:spMk id="15" creationId="{201CC55D-ED54-4C5C-95E6-10947BD1103B}"/>
          </ac:spMkLst>
        </pc:spChg>
        <pc:spChg chg="add del">
          <ac:chgData name="Beth Rota-QCS" userId="5305fc5f-d8ce-4bc0-af80-8a0c25c21ddc" providerId="ADAL" clId="{B638B0A1-9DBE-4577-AFA3-DB5F7C68420D}" dt="2023-10-10T16:46:59.471" v="4232" actId="26606"/>
          <ac:spMkLst>
            <pc:docMk/>
            <pc:sldMk cId="717435394" sldId="298"/>
            <ac:spMk id="21" creationId="{3873B707-463F-40B0-8227-E8CC6C67EB25}"/>
          </ac:spMkLst>
        </pc:spChg>
        <pc:spChg chg="add del">
          <ac:chgData name="Beth Rota-QCS" userId="5305fc5f-d8ce-4bc0-af80-8a0c25c21ddc" providerId="ADAL" clId="{B638B0A1-9DBE-4577-AFA3-DB5F7C68420D}" dt="2023-10-10T16:46:59.471" v="4232" actId="26606"/>
          <ac:spMkLst>
            <pc:docMk/>
            <pc:sldMk cId="717435394" sldId="298"/>
            <ac:spMk id="23" creationId="{C13237C8-E62C-4F0D-A318-BD6FB6C2D138}"/>
          </ac:spMkLst>
        </pc:spChg>
        <pc:spChg chg="add del">
          <ac:chgData name="Beth Rota-QCS" userId="5305fc5f-d8ce-4bc0-af80-8a0c25c21ddc" providerId="ADAL" clId="{B638B0A1-9DBE-4577-AFA3-DB5F7C68420D}" dt="2023-10-10T16:46:59.471" v="4232" actId="26606"/>
          <ac:spMkLst>
            <pc:docMk/>
            <pc:sldMk cId="717435394" sldId="298"/>
            <ac:spMk id="25" creationId="{19C9EAEA-39D0-4B0E-A0EB-51E7B26740B1}"/>
          </ac:spMkLst>
        </pc:spChg>
        <pc:spChg chg="add del">
          <ac:chgData name="Beth Rota-QCS" userId="5305fc5f-d8ce-4bc0-af80-8a0c25c21ddc" providerId="ADAL" clId="{B638B0A1-9DBE-4577-AFA3-DB5F7C68420D}" dt="2023-10-10T16:46:59.462" v="4231" actId="26606"/>
          <ac:spMkLst>
            <pc:docMk/>
            <pc:sldMk cId="717435394" sldId="298"/>
            <ac:spMk id="30" creationId="{131BAD53-4E89-4F62-BBB7-26359763ED39}"/>
          </ac:spMkLst>
        </pc:spChg>
        <pc:spChg chg="add del">
          <ac:chgData name="Beth Rota-QCS" userId="5305fc5f-d8ce-4bc0-af80-8a0c25c21ddc" providerId="ADAL" clId="{B638B0A1-9DBE-4577-AFA3-DB5F7C68420D}" dt="2023-10-10T16:46:59.462" v="4231" actId="26606"/>
          <ac:spMkLst>
            <pc:docMk/>
            <pc:sldMk cId="717435394" sldId="298"/>
            <ac:spMk id="32" creationId="{62756DA2-40EB-4C6F-B962-5822FFB54FB6}"/>
          </ac:spMkLst>
        </pc:spChg>
        <pc:spChg chg="add">
          <ac:chgData name="Beth Rota-QCS" userId="5305fc5f-d8ce-4bc0-af80-8a0c25c21ddc" providerId="ADAL" clId="{B638B0A1-9DBE-4577-AFA3-DB5F7C68420D}" dt="2023-10-10T16:46:59.471" v="4232" actId="26606"/>
          <ac:spMkLst>
            <pc:docMk/>
            <pc:sldMk cId="717435394" sldId="298"/>
            <ac:spMk id="34" creationId="{69E1A62C-2AAF-4B3E-8CDB-65E237080997}"/>
          </ac:spMkLst>
        </pc:spChg>
        <pc:spChg chg="add">
          <ac:chgData name="Beth Rota-QCS" userId="5305fc5f-d8ce-4bc0-af80-8a0c25c21ddc" providerId="ADAL" clId="{B638B0A1-9DBE-4577-AFA3-DB5F7C68420D}" dt="2023-10-10T16:46:59.471" v="4232" actId="26606"/>
          <ac:spMkLst>
            <pc:docMk/>
            <pc:sldMk cId="717435394" sldId="298"/>
            <ac:spMk id="35" creationId="{2596F992-698C-48C0-9D89-70DA4CE927EF}"/>
          </ac:spMkLst>
        </pc:spChg>
        <pc:spChg chg="add">
          <ac:chgData name="Beth Rota-QCS" userId="5305fc5f-d8ce-4bc0-af80-8a0c25c21ddc" providerId="ADAL" clId="{B638B0A1-9DBE-4577-AFA3-DB5F7C68420D}" dt="2023-10-10T16:46:59.471" v="4232" actId="26606"/>
          <ac:spMkLst>
            <pc:docMk/>
            <pc:sldMk cId="717435394" sldId="298"/>
            <ac:spMk id="36" creationId="{A344AAA5-41F4-4862-97EF-688D31DC7567}"/>
          </ac:spMkLst>
        </pc:spChg>
        <pc:grpChg chg="add del">
          <ac:chgData name="Beth Rota-QCS" userId="5305fc5f-d8ce-4bc0-af80-8a0c25c21ddc" providerId="ADAL" clId="{B638B0A1-9DBE-4577-AFA3-DB5F7C68420D}" dt="2023-10-10T16:46:59.471" v="4232" actId="26606"/>
          <ac:grpSpMkLst>
            <pc:docMk/>
            <pc:sldMk cId="717435394" sldId="298"/>
            <ac:grpSpMk id="17" creationId="{1DE889C7-FAD6-4397-98E2-05D503484459}"/>
          </ac:grpSpMkLst>
        </pc:grpChg>
        <pc:picChg chg="ord">
          <ac:chgData name="Beth Rota-QCS" userId="5305fc5f-d8ce-4bc0-af80-8a0c25c21ddc" providerId="ADAL" clId="{B638B0A1-9DBE-4577-AFA3-DB5F7C68420D}" dt="2023-10-09T16:36:07.778" v="107" actId="26606"/>
          <ac:picMkLst>
            <pc:docMk/>
            <pc:sldMk cId="717435394" sldId="298"/>
            <ac:picMk id="4" creationId="{67724C5F-CB30-BEE5-C3CB-646380B99B1C}"/>
          </ac:picMkLst>
        </pc:picChg>
        <pc:picChg chg="add mod">
          <ac:chgData name="Beth Rota-QCS" userId="5305fc5f-d8ce-4bc0-af80-8a0c25c21ddc" providerId="ADAL" clId="{B638B0A1-9DBE-4577-AFA3-DB5F7C68420D}" dt="2023-10-10T16:46:59.471" v="4232" actId="26606"/>
          <ac:picMkLst>
            <pc:docMk/>
            <pc:sldMk cId="717435394" sldId="298"/>
            <ac:picMk id="5" creationId="{9C0F8A7B-807E-4645-D661-F2E65AC10377}"/>
          </ac:picMkLst>
        </pc:picChg>
        <pc:picChg chg="add del mod">
          <ac:chgData name="Beth Rota-QCS" userId="5305fc5f-d8ce-4bc0-af80-8a0c25c21ddc" providerId="ADAL" clId="{B638B0A1-9DBE-4577-AFA3-DB5F7C68420D}" dt="2023-10-09T16:36:24.065" v="110" actId="478"/>
          <ac:picMkLst>
            <pc:docMk/>
            <pc:sldMk cId="717435394" sldId="298"/>
            <ac:picMk id="6" creationId="{D640532C-92D5-18F9-9B3A-CA11CE6033A1}"/>
          </ac:picMkLst>
        </pc:picChg>
        <pc:picChg chg="add mod">
          <ac:chgData name="Beth Rota-QCS" userId="5305fc5f-d8ce-4bc0-af80-8a0c25c21ddc" providerId="ADAL" clId="{B638B0A1-9DBE-4577-AFA3-DB5F7C68420D}" dt="2023-10-09T16:36:30.141" v="111"/>
          <ac:picMkLst>
            <pc:docMk/>
            <pc:sldMk cId="717435394" sldId="298"/>
            <ac:picMk id="7" creationId="{ACD7D167-4D21-391F-798B-F80A7AAABD19}"/>
          </ac:picMkLst>
        </pc:picChg>
      </pc:sldChg>
      <pc:sldChg chg="addSp modSp new del mod">
        <pc:chgData name="Beth Rota-QCS" userId="5305fc5f-d8ce-4bc0-af80-8a0c25c21ddc" providerId="ADAL" clId="{B638B0A1-9DBE-4577-AFA3-DB5F7C68420D}" dt="2023-10-09T18:22:43.215" v="981" actId="47"/>
        <pc:sldMkLst>
          <pc:docMk/>
          <pc:sldMk cId="663856643" sldId="299"/>
        </pc:sldMkLst>
        <pc:spChg chg="mod">
          <ac:chgData name="Beth Rota-QCS" userId="5305fc5f-d8ce-4bc0-af80-8a0c25c21ddc" providerId="ADAL" clId="{B638B0A1-9DBE-4577-AFA3-DB5F7C68420D}" dt="2023-10-09T16:52:44.873" v="774" actId="20577"/>
          <ac:spMkLst>
            <pc:docMk/>
            <pc:sldMk cId="663856643" sldId="299"/>
            <ac:spMk id="2" creationId="{F2C12323-E0AA-A9AB-96E4-F6DD87F9B948}"/>
          </ac:spMkLst>
        </pc:spChg>
        <pc:spChg chg="mod">
          <ac:chgData name="Beth Rota-QCS" userId="5305fc5f-d8ce-4bc0-af80-8a0c25c21ddc" providerId="ADAL" clId="{B638B0A1-9DBE-4577-AFA3-DB5F7C68420D}" dt="2023-10-09T16:52:50.825" v="779" actId="20577"/>
          <ac:spMkLst>
            <pc:docMk/>
            <pc:sldMk cId="663856643" sldId="299"/>
            <ac:spMk id="3" creationId="{5AA07734-D065-2332-BC71-A1A163B881E2}"/>
          </ac:spMkLst>
        </pc:spChg>
        <pc:spChg chg="mod">
          <ac:chgData name="Beth Rota-QCS" userId="5305fc5f-d8ce-4bc0-af80-8a0c25c21ddc" providerId="ADAL" clId="{B638B0A1-9DBE-4577-AFA3-DB5F7C68420D}" dt="2023-10-09T16:53:25.297" v="838" actId="20577"/>
          <ac:spMkLst>
            <pc:docMk/>
            <pc:sldMk cId="663856643" sldId="299"/>
            <ac:spMk id="4" creationId="{6A03C118-9795-F03E-F654-3BF254C5FB67}"/>
          </ac:spMkLst>
        </pc:spChg>
        <pc:spChg chg="mod">
          <ac:chgData name="Beth Rota-QCS" userId="5305fc5f-d8ce-4bc0-af80-8a0c25c21ddc" providerId="ADAL" clId="{B638B0A1-9DBE-4577-AFA3-DB5F7C68420D}" dt="2023-10-09T16:52:53.232" v="781" actId="20577"/>
          <ac:spMkLst>
            <pc:docMk/>
            <pc:sldMk cId="663856643" sldId="299"/>
            <ac:spMk id="5" creationId="{C23FB1AD-5D4C-E361-9B68-DAFDCFC1ACC8}"/>
          </ac:spMkLst>
        </pc:spChg>
        <pc:spChg chg="mod">
          <ac:chgData name="Beth Rota-QCS" userId="5305fc5f-d8ce-4bc0-af80-8a0c25c21ddc" providerId="ADAL" clId="{B638B0A1-9DBE-4577-AFA3-DB5F7C68420D}" dt="2023-10-09T17:00:02.737" v="949" actId="20577"/>
          <ac:spMkLst>
            <pc:docMk/>
            <pc:sldMk cId="663856643" sldId="299"/>
            <ac:spMk id="6" creationId="{C9B77C2F-C1FE-F0F4-C0E2-8524236F9774}"/>
          </ac:spMkLst>
        </pc:spChg>
        <pc:picChg chg="add mod">
          <ac:chgData name="Beth Rota-QCS" userId="5305fc5f-d8ce-4bc0-af80-8a0c25c21ddc" providerId="ADAL" clId="{B638B0A1-9DBE-4577-AFA3-DB5F7C68420D}" dt="2023-10-09T16:59:36.515" v="914" actId="1076"/>
          <ac:picMkLst>
            <pc:docMk/>
            <pc:sldMk cId="663856643" sldId="299"/>
            <ac:picMk id="7" creationId="{5296ED7E-9CD1-2977-F361-2E2F29DA1DD9}"/>
          </ac:picMkLst>
        </pc:picChg>
        <pc:picChg chg="add mod">
          <ac:chgData name="Beth Rota-QCS" userId="5305fc5f-d8ce-4bc0-af80-8a0c25c21ddc" providerId="ADAL" clId="{B638B0A1-9DBE-4577-AFA3-DB5F7C68420D}" dt="2023-10-09T17:00:08.256" v="951" actId="1076"/>
          <ac:picMkLst>
            <pc:docMk/>
            <pc:sldMk cId="663856643" sldId="299"/>
            <ac:picMk id="8" creationId="{E30C27C5-8FAC-E72C-C372-B08B6C99BD1C}"/>
          </ac:picMkLst>
        </pc:picChg>
        <pc:picChg chg="add mod">
          <ac:chgData name="Beth Rota-QCS" userId="5305fc5f-d8ce-4bc0-af80-8a0c25c21ddc" providerId="ADAL" clId="{B638B0A1-9DBE-4577-AFA3-DB5F7C68420D}" dt="2023-10-09T17:00:15.383" v="952"/>
          <ac:picMkLst>
            <pc:docMk/>
            <pc:sldMk cId="663856643" sldId="299"/>
            <ac:picMk id="9" creationId="{F3736F13-B4AE-E6CB-86F2-27904269D58D}"/>
          </ac:picMkLst>
        </pc:picChg>
      </pc:sldChg>
      <pc:sldChg chg="addSp delSp modSp new mod setBg modAnim">
        <pc:chgData name="Beth Rota-QCS" userId="5305fc5f-d8ce-4bc0-af80-8a0c25c21ddc" providerId="ADAL" clId="{B638B0A1-9DBE-4577-AFA3-DB5F7C68420D}" dt="2023-10-10T16:54:19.560" v="4284"/>
        <pc:sldMkLst>
          <pc:docMk/>
          <pc:sldMk cId="781708235" sldId="299"/>
        </pc:sldMkLst>
        <pc:spChg chg="mod">
          <ac:chgData name="Beth Rota-QCS" userId="5305fc5f-d8ce-4bc0-af80-8a0c25c21ddc" providerId="ADAL" clId="{B638B0A1-9DBE-4577-AFA3-DB5F7C68420D}" dt="2023-10-10T16:47:50.948" v="4235" actId="6549"/>
          <ac:spMkLst>
            <pc:docMk/>
            <pc:sldMk cId="781708235" sldId="299"/>
            <ac:spMk id="2" creationId="{56D7B03D-6599-1DC4-DBCE-A15456363E03}"/>
          </ac:spMkLst>
        </pc:spChg>
        <pc:spChg chg="mod">
          <ac:chgData name="Beth Rota-QCS" userId="5305fc5f-d8ce-4bc0-af80-8a0c25c21ddc" providerId="ADAL" clId="{B638B0A1-9DBE-4577-AFA3-DB5F7C68420D}" dt="2023-10-10T16:47:24.579" v="4233" actId="26606"/>
          <ac:spMkLst>
            <pc:docMk/>
            <pc:sldMk cId="781708235" sldId="299"/>
            <ac:spMk id="3" creationId="{30903B8B-64E6-3DB3-5397-E5FEB9E95F3C}"/>
          </ac:spMkLst>
        </pc:spChg>
        <pc:spChg chg="add del">
          <ac:chgData name="Beth Rota-QCS" userId="5305fc5f-d8ce-4bc0-af80-8a0c25c21ddc" providerId="ADAL" clId="{B638B0A1-9DBE-4577-AFA3-DB5F7C68420D}" dt="2023-10-09T18:53:30.185" v="2193" actId="26606"/>
          <ac:spMkLst>
            <pc:docMk/>
            <pc:sldMk cId="781708235" sldId="299"/>
            <ac:spMk id="9" creationId="{9F7D5CDA-D291-4307-BF55-1381FED29634}"/>
          </ac:spMkLst>
        </pc:spChg>
        <pc:spChg chg="add del">
          <ac:chgData name="Beth Rota-QCS" userId="5305fc5f-d8ce-4bc0-af80-8a0c25c21ddc" providerId="ADAL" clId="{B638B0A1-9DBE-4577-AFA3-DB5F7C68420D}" dt="2023-10-09T18:53:30.185" v="2193" actId="26606"/>
          <ac:spMkLst>
            <pc:docMk/>
            <pc:sldMk cId="781708235" sldId="299"/>
            <ac:spMk id="11" creationId="{59B296B9-C5A5-4E4F-9B60-C907B5F1466C}"/>
          </ac:spMkLst>
        </pc:spChg>
        <pc:spChg chg="add del">
          <ac:chgData name="Beth Rota-QCS" userId="5305fc5f-d8ce-4bc0-af80-8a0c25c21ddc" providerId="ADAL" clId="{B638B0A1-9DBE-4577-AFA3-DB5F7C68420D}" dt="2023-10-09T18:53:30.185" v="2193" actId="26606"/>
          <ac:spMkLst>
            <pc:docMk/>
            <pc:sldMk cId="781708235" sldId="299"/>
            <ac:spMk id="13" creationId="{D0300FD3-5AF1-6305-15FA-9078072672E2}"/>
          </ac:spMkLst>
        </pc:spChg>
        <pc:spChg chg="add del">
          <ac:chgData name="Beth Rota-QCS" userId="5305fc5f-d8ce-4bc0-af80-8a0c25c21ddc" providerId="ADAL" clId="{B638B0A1-9DBE-4577-AFA3-DB5F7C68420D}" dt="2023-10-09T18:58:50.895" v="2361" actId="26606"/>
          <ac:spMkLst>
            <pc:docMk/>
            <pc:sldMk cId="781708235" sldId="299"/>
            <ac:spMk id="15" creationId="{45D37F4E-DDB4-456B-97E0-9937730A039F}"/>
          </ac:spMkLst>
        </pc:spChg>
        <pc:spChg chg="add del">
          <ac:chgData name="Beth Rota-QCS" userId="5305fc5f-d8ce-4bc0-af80-8a0c25c21ddc" providerId="ADAL" clId="{B638B0A1-9DBE-4577-AFA3-DB5F7C68420D}" dt="2023-10-09T18:58:50.895" v="2361" actId="26606"/>
          <ac:spMkLst>
            <pc:docMk/>
            <pc:sldMk cId="781708235" sldId="299"/>
            <ac:spMk id="16" creationId="{B2DD41CD-8F47-4F56-AD12-4E2FF7696987}"/>
          </ac:spMkLst>
        </pc:spChg>
        <pc:spChg chg="add del">
          <ac:chgData name="Beth Rota-QCS" userId="5305fc5f-d8ce-4bc0-af80-8a0c25c21ddc" providerId="ADAL" clId="{B638B0A1-9DBE-4577-AFA3-DB5F7C68420D}" dt="2023-10-09T18:59:04.899" v="2365" actId="26606"/>
          <ac:spMkLst>
            <pc:docMk/>
            <pc:sldMk cId="781708235" sldId="299"/>
            <ac:spMk id="21" creationId="{45D37F4E-DDB4-456B-97E0-9937730A039F}"/>
          </ac:spMkLst>
        </pc:spChg>
        <pc:spChg chg="add del">
          <ac:chgData name="Beth Rota-QCS" userId="5305fc5f-d8ce-4bc0-af80-8a0c25c21ddc" providerId="ADAL" clId="{B638B0A1-9DBE-4577-AFA3-DB5F7C68420D}" dt="2023-10-09T18:59:04.899" v="2365" actId="26606"/>
          <ac:spMkLst>
            <pc:docMk/>
            <pc:sldMk cId="781708235" sldId="299"/>
            <ac:spMk id="23" creationId="{B2DD41CD-8F47-4F56-AD12-4E2FF7696987}"/>
          </ac:spMkLst>
        </pc:spChg>
        <pc:spChg chg="add del">
          <ac:chgData name="Beth Rota-QCS" userId="5305fc5f-d8ce-4bc0-af80-8a0c25c21ddc" providerId="ADAL" clId="{B638B0A1-9DBE-4577-AFA3-DB5F7C68420D}" dt="2023-10-10T16:47:24.579" v="4233" actId="26606"/>
          <ac:spMkLst>
            <pc:docMk/>
            <pc:sldMk cId="781708235" sldId="299"/>
            <ac:spMk id="28" creationId="{743AA782-23D1-4521-8CAD-47662984AA08}"/>
          </ac:spMkLst>
        </pc:spChg>
        <pc:spChg chg="add del">
          <ac:chgData name="Beth Rota-QCS" userId="5305fc5f-d8ce-4bc0-af80-8a0c25c21ddc" providerId="ADAL" clId="{B638B0A1-9DBE-4577-AFA3-DB5F7C68420D}" dt="2023-10-10T16:47:24.579" v="4233" actId="26606"/>
          <ac:spMkLst>
            <pc:docMk/>
            <pc:sldMk cId="781708235" sldId="299"/>
            <ac:spMk id="30" creationId="{71877DBC-BB60-40F0-AC93-2ACDBAAE60CE}"/>
          </ac:spMkLst>
        </pc:spChg>
        <pc:spChg chg="add">
          <ac:chgData name="Beth Rota-QCS" userId="5305fc5f-d8ce-4bc0-af80-8a0c25c21ddc" providerId="ADAL" clId="{B638B0A1-9DBE-4577-AFA3-DB5F7C68420D}" dt="2023-10-10T16:47:24.579" v="4233" actId="26606"/>
          <ac:spMkLst>
            <pc:docMk/>
            <pc:sldMk cId="781708235" sldId="299"/>
            <ac:spMk id="35" creationId="{979E27D9-03C7-44E2-9FF8-15D0C8506AF7}"/>
          </ac:spMkLst>
        </pc:spChg>
        <pc:spChg chg="add">
          <ac:chgData name="Beth Rota-QCS" userId="5305fc5f-d8ce-4bc0-af80-8a0c25c21ddc" providerId="ADAL" clId="{B638B0A1-9DBE-4577-AFA3-DB5F7C68420D}" dt="2023-10-10T16:47:24.579" v="4233" actId="26606"/>
          <ac:spMkLst>
            <pc:docMk/>
            <pc:sldMk cId="781708235" sldId="299"/>
            <ac:spMk id="37" creationId="{EEBF1590-3B36-48EE-A89D-3B6F3CB256AB}"/>
          </ac:spMkLst>
        </pc:spChg>
        <pc:spChg chg="add">
          <ac:chgData name="Beth Rota-QCS" userId="5305fc5f-d8ce-4bc0-af80-8a0c25c21ddc" providerId="ADAL" clId="{B638B0A1-9DBE-4577-AFA3-DB5F7C68420D}" dt="2023-10-10T16:47:24.579" v="4233" actId="26606"/>
          <ac:spMkLst>
            <pc:docMk/>
            <pc:sldMk cId="781708235" sldId="299"/>
            <ac:spMk id="39" creationId="{AC8F6C8C-AB5A-4548-942D-E3FD40ACBC49}"/>
          </ac:spMkLst>
        </pc:spChg>
        <pc:picChg chg="add mod ord">
          <ac:chgData name="Beth Rota-QCS" userId="5305fc5f-d8ce-4bc0-af80-8a0c25c21ddc" providerId="ADAL" clId="{B638B0A1-9DBE-4577-AFA3-DB5F7C68420D}" dt="2023-10-10T16:47:24.579" v="4233" actId="26606"/>
          <ac:picMkLst>
            <pc:docMk/>
            <pc:sldMk cId="781708235" sldId="299"/>
            <ac:picMk id="4" creationId="{AE0CBE61-71AE-0BA0-EC55-36D7FD90AF9F}"/>
          </ac:picMkLst>
        </pc:picChg>
        <pc:picChg chg="add mod">
          <ac:chgData name="Beth Rota-QCS" userId="5305fc5f-d8ce-4bc0-af80-8a0c25c21ddc" providerId="ADAL" clId="{B638B0A1-9DBE-4577-AFA3-DB5F7C68420D}" dt="2023-10-10T16:48:31.606" v="4239"/>
          <ac:picMkLst>
            <pc:docMk/>
            <pc:sldMk cId="781708235" sldId="299"/>
            <ac:picMk id="5" creationId="{7E0E621C-58C5-2799-3718-C3ADBF62BFD7}"/>
          </ac:picMkLst>
        </pc:picChg>
      </pc:sldChg>
      <pc:sldChg chg="addSp delSp modSp add mod modAnim">
        <pc:chgData name="Beth Rota-QCS" userId="5305fc5f-d8ce-4bc0-af80-8a0c25c21ddc" providerId="ADAL" clId="{B638B0A1-9DBE-4577-AFA3-DB5F7C68420D}" dt="2023-10-10T16:54:59.464" v="4292"/>
        <pc:sldMkLst>
          <pc:docMk/>
          <pc:sldMk cId="2719737585" sldId="300"/>
        </pc:sldMkLst>
        <pc:spChg chg="mod">
          <ac:chgData name="Beth Rota-QCS" userId="5305fc5f-d8ce-4bc0-af80-8a0c25c21ddc" providerId="ADAL" clId="{B638B0A1-9DBE-4577-AFA3-DB5F7C68420D}" dt="2023-10-10T16:47:56.187" v="4236" actId="20577"/>
          <ac:spMkLst>
            <pc:docMk/>
            <pc:sldMk cId="2719737585" sldId="300"/>
            <ac:spMk id="2" creationId="{56D7B03D-6599-1DC4-DBCE-A15456363E03}"/>
          </ac:spMkLst>
        </pc:spChg>
        <pc:spChg chg="mod ord">
          <ac:chgData name="Beth Rota-QCS" userId="5305fc5f-d8ce-4bc0-af80-8a0c25c21ddc" providerId="ADAL" clId="{B638B0A1-9DBE-4577-AFA3-DB5F7C68420D}" dt="2023-10-10T16:47:37.637" v="4234" actId="26606"/>
          <ac:spMkLst>
            <pc:docMk/>
            <pc:sldMk cId="2719737585" sldId="300"/>
            <ac:spMk id="3" creationId="{30903B8B-64E6-3DB3-5397-E5FEB9E95F3C}"/>
          </ac:spMkLst>
        </pc:spChg>
        <pc:spChg chg="del">
          <ac:chgData name="Beth Rota-QCS" userId="5305fc5f-d8ce-4bc0-af80-8a0c25c21ddc" providerId="ADAL" clId="{B638B0A1-9DBE-4577-AFA3-DB5F7C68420D}" dt="2023-10-09T18:57:56.181" v="2354" actId="26606"/>
          <ac:spMkLst>
            <pc:docMk/>
            <pc:sldMk cId="2719737585" sldId="300"/>
            <ac:spMk id="15" creationId="{45D37F4E-DDB4-456B-97E0-9937730A039F}"/>
          </ac:spMkLst>
        </pc:spChg>
        <pc:spChg chg="del">
          <ac:chgData name="Beth Rota-QCS" userId="5305fc5f-d8ce-4bc0-af80-8a0c25c21ddc" providerId="ADAL" clId="{B638B0A1-9DBE-4577-AFA3-DB5F7C68420D}" dt="2023-10-09T18:57:56.181" v="2354" actId="26606"/>
          <ac:spMkLst>
            <pc:docMk/>
            <pc:sldMk cId="2719737585" sldId="300"/>
            <ac:spMk id="16" creationId="{B2DD41CD-8F47-4F56-AD12-4E2FF7696987}"/>
          </ac:spMkLst>
        </pc:spChg>
        <pc:spChg chg="add del">
          <ac:chgData name="Beth Rota-QCS" userId="5305fc5f-d8ce-4bc0-af80-8a0c25c21ddc" providerId="ADAL" clId="{B638B0A1-9DBE-4577-AFA3-DB5F7C68420D}" dt="2023-10-09T18:58:23.321" v="2357" actId="26606"/>
          <ac:spMkLst>
            <pc:docMk/>
            <pc:sldMk cId="2719737585" sldId="300"/>
            <ac:spMk id="5127" creationId="{2C61293E-6EBE-43EF-A52C-9BEBFD7679D4}"/>
          </ac:spMkLst>
        </pc:spChg>
        <pc:spChg chg="add del">
          <ac:chgData name="Beth Rota-QCS" userId="5305fc5f-d8ce-4bc0-af80-8a0c25c21ddc" providerId="ADAL" clId="{B638B0A1-9DBE-4577-AFA3-DB5F7C68420D}" dt="2023-10-09T18:58:23.321" v="2357" actId="26606"/>
          <ac:spMkLst>
            <pc:docMk/>
            <pc:sldMk cId="2719737585" sldId="300"/>
            <ac:spMk id="5129" creationId="{21540236-BFD5-4A9D-8840-4703E7F76825}"/>
          </ac:spMkLst>
        </pc:spChg>
        <pc:spChg chg="add del">
          <ac:chgData name="Beth Rota-QCS" userId="5305fc5f-d8ce-4bc0-af80-8a0c25c21ddc" providerId="ADAL" clId="{B638B0A1-9DBE-4577-AFA3-DB5F7C68420D}" dt="2023-10-09T18:58:42.122" v="2360" actId="26606"/>
          <ac:spMkLst>
            <pc:docMk/>
            <pc:sldMk cId="2719737585" sldId="300"/>
            <ac:spMk id="5134" creationId="{F13C74B1-5B17-4795-BED0-7140497B445A}"/>
          </ac:spMkLst>
        </pc:spChg>
        <pc:spChg chg="add del">
          <ac:chgData name="Beth Rota-QCS" userId="5305fc5f-d8ce-4bc0-af80-8a0c25c21ddc" providerId="ADAL" clId="{B638B0A1-9DBE-4577-AFA3-DB5F7C68420D}" dt="2023-10-09T18:58:42.122" v="2360" actId="26606"/>
          <ac:spMkLst>
            <pc:docMk/>
            <pc:sldMk cId="2719737585" sldId="300"/>
            <ac:spMk id="5136" creationId="{D4974D33-8DC5-464E-8C6D-BE58F0669C17}"/>
          </ac:spMkLst>
        </pc:spChg>
        <pc:spChg chg="add del">
          <ac:chgData name="Beth Rota-QCS" userId="5305fc5f-d8ce-4bc0-af80-8a0c25c21ddc" providerId="ADAL" clId="{B638B0A1-9DBE-4577-AFA3-DB5F7C68420D}" dt="2023-10-09T18:58:42.116" v="2359" actId="26606"/>
          <ac:spMkLst>
            <pc:docMk/>
            <pc:sldMk cId="2719737585" sldId="300"/>
            <ac:spMk id="5141" creationId="{0FE2D22C-409B-48AF-B24F-7988A8F7F848}"/>
          </ac:spMkLst>
        </pc:spChg>
        <pc:spChg chg="add del">
          <ac:chgData name="Beth Rota-QCS" userId="5305fc5f-d8ce-4bc0-af80-8a0c25c21ddc" providerId="ADAL" clId="{B638B0A1-9DBE-4577-AFA3-DB5F7C68420D}" dt="2023-10-09T18:58:42.116" v="2359" actId="26606"/>
          <ac:spMkLst>
            <pc:docMk/>
            <pc:sldMk cId="2719737585" sldId="300"/>
            <ac:spMk id="5143" creationId="{90464369-70FA-42AF-948F-80664CA7BFE5}"/>
          </ac:spMkLst>
        </pc:spChg>
        <pc:spChg chg="add del">
          <ac:chgData name="Beth Rota-QCS" userId="5305fc5f-d8ce-4bc0-af80-8a0c25c21ddc" providerId="ADAL" clId="{B638B0A1-9DBE-4577-AFA3-DB5F7C68420D}" dt="2023-10-09T18:58:42.116" v="2359" actId="26606"/>
          <ac:spMkLst>
            <pc:docMk/>
            <pc:sldMk cId="2719737585" sldId="300"/>
            <ac:spMk id="5145" creationId="{A648176E-454C-437C-B0FC-9B82FCF32B24}"/>
          </ac:spMkLst>
        </pc:spChg>
        <pc:spChg chg="add del">
          <ac:chgData name="Beth Rota-QCS" userId="5305fc5f-d8ce-4bc0-af80-8a0c25c21ddc" providerId="ADAL" clId="{B638B0A1-9DBE-4577-AFA3-DB5F7C68420D}" dt="2023-10-09T18:58:42.116" v="2359" actId="26606"/>
          <ac:spMkLst>
            <pc:docMk/>
            <pc:sldMk cId="2719737585" sldId="300"/>
            <ac:spMk id="5147" creationId="{A6604B49-AD5C-4590-B051-06C8222ECD99}"/>
          </ac:spMkLst>
        </pc:spChg>
        <pc:spChg chg="add del">
          <ac:chgData name="Beth Rota-QCS" userId="5305fc5f-d8ce-4bc0-af80-8a0c25c21ddc" providerId="ADAL" clId="{B638B0A1-9DBE-4577-AFA3-DB5F7C68420D}" dt="2023-10-09T18:58:42.116" v="2359" actId="26606"/>
          <ac:spMkLst>
            <pc:docMk/>
            <pc:sldMk cId="2719737585" sldId="300"/>
            <ac:spMk id="5149" creationId="{CC552A98-EF7D-4D42-AB69-066B786AB55B}"/>
          </ac:spMkLst>
        </pc:spChg>
        <pc:spChg chg="add del">
          <ac:chgData name="Beth Rota-QCS" userId="5305fc5f-d8ce-4bc0-af80-8a0c25c21ddc" providerId="ADAL" clId="{B638B0A1-9DBE-4577-AFA3-DB5F7C68420D}" dt="2023-10-09T18:58:59.334" v="2364" actId="26606"/>
          <ac:spMkLst>
            <pc:docMk/>
            <pc:sldMk cId="2719737585" sldId="300"/>
            <ac:spMk id="5151" creationId="{7B831B6F-405A-4B47-B9BB-5CA88F285844}"/>
          </ac:spMkLst>
        </pc:spChg>
        <pc:spChg chg="add del">
          <ac:chgData name="Beth Rota-QCS" userId="5305fc5f-d8ce-4bc0-af80-8a0c25c21ddc" providerId="ADAL" clId="{B638B0A1-9DBE-4577-AFA3-DB5F7C68420D}" dt="2023-10-09T18:58:59.334" v="2364" actId="26606"/>
          <ac:spMkLst>
            <pc:docMk/>
            <pc:sldMk cId="2719737585" sldId="300"/>
            <ac:spMk id="5152" creationId="{953EE71A-6488-4203-A7C4-77102FD0DCCA}"/>
          </ac:spMkLst>
        </pc:spChg>
        <pc:spChg chg="add del">
          <ac:chgData name="Beth Rota-QCS" userId="5305fc5f-d8ce-4bc0-af80-8a0c25c21ddc" providerId="ADAL" clId="{B638B0A1-9DBE-4577-AFA3-DB5F7C68420D}" dt="2023-10-09T18:58:59.327" v="2363" actId="26606"/>
          <ac:spMkLst>
            <pc:docMk/>
            <pc:sldMk cId="2719737585" sldId="300"/>
            <ac:spMk id="5157" creationId="{45D37F4E-DDB4-456B-97E0-9937730A039F}"/>
          </ac:spMkLst>
        </pc:spChg>
        <pc:spChg chg="add del">
          <ac:chgData name="Beth Rota-QCS" userId="5305fc5f-d8ce-4bc0-af80-8a0c25c21ddc" providerId="ADAL" clId="{B638B0A1-9DBE-4577-AFA3-DB5F7C68420D}" dt="2023-10-09T18:58:59.327" v="2363" actId="26606"/>
          <ac:spMkLst>
            <pc:docMk/>
            <pc:sldMk cId="2719737585" sldId="300"/>
            <ac:spMk id="5159" creationId="{B2DD41CD-8F47-4F56-AD12-4E2FF7696987}"/>
          </ac:spMkLst>
        </pc:spChg>
        <pc:spChg chg="add del">
          <ac:chgData name="Beth Rota-QCS" userId="5305fc5f-d8ce-4bc0-af80-8a0c25c21ddc" providerId="ADAL" clId="{B638B0A1-9DBE-4577-AFA3-DB5F7C68420D}" dt="2023-10-09T18:59:14.582" v="2366" actId="26606"/>
          <ac:spMkLst>
            <pc:docMk/>
            <pc:sldMk cId="2719737585" sldId="300"/>
            <ac:spMk id="5161" creationId="{2B97F24A-32CE-4C1C-A50D-3016B394DCFB}"/>
          </ac:spMkLst>
        </pc:spChg>
        <pc:spChg chg="add del">
          <ac:chgData name="Beth Rota-QCS" userId="5305fc5f-d8ce-4bc0-af80-8a0c25c21ddc" providerId="ADAL" clId="{B638B0A1-9DBE-4577-AFA3-DB5F7C68420D}" dt="2023-10-09T18:59:14.582" v="2366" actId="26606"/>
          <ac:spMkLst>
            <pc:docMk/>
            <pc:sldMk cId="2719737585" sldId="300"/>
            <ac:spMk id="5162" creationId="{CD8B4F24-440B-49E9-B85D-733523DC064B}"/>
          </ac:spMkLst>
        </pc:spChg>
        <pc:spChg chg="add del">
          <ac:chgData name="Beth Rota-QCS" userId="5305fc5f-d8ce-4bc0-af80-8a0c25c21ddc" providerId="ADAL" clId="{B638B0A1-9DBE-4577-AFA3-DB5F7C68420D}" dt="2023-10-10T16:47:37.637" v="4234" actId="26606"/>
          <ac:spMkLst>
            <pc:docMk/>
            <pc:sldMk cId="2719737585" sldId="300"/>
            <ac:spMk id="5167" creationId="{743AA782-23D1-4521-8CAD-47662984AA08}"/>
          </ac:spMkLst>
        </pc:spChg>
        <pc:spChg chg="add del">
          <ac:chgData name="Beth Rota-QCS" userId="5305fc5f-d8ce-4bc0-af80-8a0c25c21ddc" providerId="ADAL" clId="{B638B0A1-9DBE-4577-AFA3-DB5F7C68420D}" dt="2023-10-10T16:47:37.637" v="4234" actId="26606"/>
          <ac:spMkLst>
            <pc:docMk/>
            <pc:sldMk cId="2719737585" sldId="300"/>
            <ac:spMk id="5169" creationId="{71877DBC-BB60-40F0-AC93-2ACDBAAE60CE}"/>
          </ac:spMkLst>
        </pc:spChg>
        <pc:spChg chg="add">
          <ac:chgData name="Beth Rota-QCS" userId="5305fc5f-d8ce-4bc0-af80-8a0c25c21ddc" providerId="ADAL" clId="{B638B0A1-9DBE-4577-AFA3-DB5F7C68420D}" dt="2023-10-10T16:47:37.637" v="4234" actId="26606"/>
          <ac:spMkLst>
            <pc:docMk/>
            <pc:sldMk cId="2719737585" sldId="300"/>
            <ac:spMk id="5174" creationId="{979E27D9-03C7-44E2-9FF8-15D0C8506AF7}"/>
          </ac:spMkLst>
        </pc:spChg>
        <pc:spChg chg="add">
          <ac:chgData name="Beth Rota-QCS" userId="5305fc5f-d8ce-4bc0-af80-8a0c25c21ddc" providerId="ADAL" clId="{B638B0A1-9DBE-4577-AFA3-DB5F7C68420D}" dt="2023-10-10T16:47:37.637" v="4234" actId="26606"/>
          <ac:spMkLst>
            <pc:docMk/>
            <pc:sldMk cId="2719737585" sldId="300"/>
            <ac:spMk id="5176" creationId="{EEBF1590-3B36-48EE-A89D-3B6F3CB256AB}"/>
          </ac:spMkLst>
        </pc:spChg>
        <pc:spChg chg="add">
          <ac:chgData name="Beth Rota-QCS" userId="5305fc5f-d8ce-4bc0-af80-8a0c25c21ddc" providerId="ADAL" clId="{B638B0A1-9DBE-4577-AFA3-DB5F7C68420D}" dt="2023-10-10T16:47:37.637" v="4234" actId="26606"/>
          <ac:spMkLst>
            <pc:docMk/>
            <pc:sldMk cId="2719737585" sldId="300"/>
            <ac:spMk id="5178" creationId="{AC8F6C8C-AB5A-4548-942D-E3FD40ACBC49}"/>
          </ac:spMkLst>
        </pc:spChg>
        <pc:picChg chg="add mod">
          <ac:chgData name="Beth Rota-QCS" userId="5305fc5f-d8ce-4bc0-af80-8a0c25c21ddc" providerId="ADAL" clId="{B638B0A1-9DBE-4577-AFA3-DB5F7C68420D}" dt="2023-10-10T16:48:35.038" v="4240"/>
          <ac:picMkLst>
            <pc:docMk/>
            <pc:sldMk cId="2719737585" sldId="300"/>
            <ac:picMk id="4" creationId="{9E88571C-4ED6-3DED-978B-D2582E5BC4D9}"/>
          </ac:picMkLst>
        </pc:picChg>
        <pc:picChg chg="del">
          <ac:chgData name="Beth Rota-QCS" userId="5305fc5f-d8ce-4bc0-af80-8a0c25c21ddc" providerId="ADAL" clId="{B638B0A1-9DBE-4577-AFA3-DB5F7C68420D}" dt="2023-10-09T18:57:45.526" v="2352" actId="478"/>
          <ac:picMkLst>
            <pc:docMk/>
            <pc:sldMk cId="2719737585" sldId="300"/>
            <ac:picMk id="4" creationId="{AE0CBE61-71AE-0BA0-EC55-36D7FD90AF9F}"/>
          </ac:picMkLst>
        </pc:picChg>
        <pc:picChg chg="add del mod">
          <ac:chgData name="Beth Rota-QCS" userId="5305fc5f-d8ce-4bc0-af80-8a0c25c21ddc" providerId="ADAL" clId="{B638B0A1-9DBE-4577-AFA3-DB5F7C68420D}" dt="2023-10-09T18:58:18.100" v="2355" actId="478"/>
          <ac:picMkLst>
            <pc:docMk/>
            <pc:sldMk cId="2719737585" sldId="300"/>
            <ac:picMk id="5122" creationId="{A19664F1-F465-3ACD-F7E9-080BBCB420F5}"/>
          </ac:picMkLst>
        </pc:picChg>
        <pc:picChg chg="add mod ord">
          <ac:chgData name="Beth Rota-QCS" userId="5305fc5f-d8ce-4bc0-af80-8a0c25c21ddc" providerId="ADAL" clId="{B638B0A1-9DBE-4577-AFA3-DB5F7C68420D}" dt="2023-10-10T16:47:37.637" v="4234" actId="26606"/>
          <ac:picMkLst>
            <pc:docMk/>
            <pc:sldMk cId="2719737585" sldId="300"/>
            <ac:picMk id="5124" creationId="{9E102939-6F7C-DA3C-98D5-63D298536184}"/>
          </ac:picMkLst>
        </pc:picChg>
      </pc:sldChg>
      <pc:sldChg chg="addSp delSp modSp new del mod">
        <pc:chgData name="Beth Rota-QCS" userId="5305fc5f-d8ce-4bc0-af80-8a0c25c21ddc" providerId="ADAL" clId="{B638B0A1-9DBE-4577-AFA3-DB5F7C68420D}" dt="2023-10-09T19:01:14.340" v="2411" actId="680"/>
        <pc:sldMkLst>
          <pc:docMk/>
          <pc:sldMk cId="3079424423" sldId="301"/>
        </pc:sldMkLst>
        <pc:spChg chg="mod">
          <ac:chgData name="Beth Rota-QCS" userId="5305fc5f-d8ce-4bc0-af80-8a0c25c21ddc" providerId="ADAL" clId="{B638B0A1-9DBE-4577-AFA3-DB5F7C68420D}" dt="2023-10-09T19:01:13.615" v="2409"/>
          <ac:spMkLst>
            <pc:docMk/>
            <pc:sldMk cId="3079424423" sldId="301"/>
            <ac:spMk id="2" creationId="{97F55CB2-57B4-49BD-7535-4C543775AA9A}"/>
          </ac:spMkLst>
        </pc:spChg>
        <pc:picChg chg="add del mod">
          <ac:chgData name="Beth Rota-QCS" userId="5305fc5f-d8ce-4bc0-af80-8a0c25c21ddc" providerId="ADAL" clId="{B638B0A1-9DBE-4577-AFA3-DB5F7C68420D}" dt="2023-10-09T19:01:13.124" v="2408"/>
          <ac:picMkLst>
            <pc:docMk/>
            <pc:sldMk cId="3079424423" sldId="301"/>
            <ac:picMk id="4" creationId="{1DFF416B-0F28-9A62-09D0-7292B77D7A5C}"/>
          </ac:picMkLst>
        </pc:picChg>
      </pc:sldChg>
      <pc:sldChg chg="addSp delSp modSp add mod setBg modAnim">
        <pc:chgData name="Beth Rota-QCS" userId="5305fc5f-d8ce-4bc0-af80-8a0c25c21ddc" providerId="ADAL" clId="{B638B0A1-9DBE-4577-AFA3-DB5F7C68420D}" dt="2023-10-10T16:56:02.228" v="4303"/>
        <pc:sldMkLst>
          <pc:docMk/>
          <pc:sldMk cId="3639044548" sldId="301"/>
        </pc:sldMkLst>
        <pc:spChg chg="mod">
          <ac:chgData name="Beth Rota-QCS" userId="5305fc5f-d8ce-4bc0-af80-8a0c25c21ddc" providerId="ADAL" clId="{B638B0A1-9DBE-4577-AFA3-DB5F7C68420D}" dt="2023-10-10T16:48:02.726" v="4237" actId="26606"/>
          <ac:spMkLst>
            <pc:docMk/>
            <pc:sldMk cId="3639044548" sldId="301"/>
            <ac:spMk id="2" creationId="{97F55CB2-57B4-49BD-7535-4C543775AA9A}"/>
          </ac:spMkLst>
        </pc:spChg>
        <pc:spChg chg="mod">
          <ac:chgData name="Beth Rota-QCS" userId="5305fc5f-d8ce-4bc0-af80-8a0c25c21ddc" providerId="ADAL" clId="{B638B0A1-9DBE-4577-AFA3-DB5F7C68420D}" dt="2023-10-10T16:48:02.726" v="4237" actId="26606"/>
          <ac:spMkLst>
            <pc:docMk/>
            <pc:sldMk cId="3639044548" sldId="301"/>
            <ac:spMk id="3" creationId="{FC712BEC-2FF0-865B-A3B6-016B0387BA88}"/>
          </ac:spMkLst>
        </pc:spChg>
        <pc:spChg chg="add del">
          <ac:chgData name="Beth Rota-QCS" userId="5305fc5f-d8ce-4bc0-af80-8a0c25c21ddc" providerId="ADAL" clId="{B638B0A1-9DBE-4577-AFA3-DB5F7C68420D}" dt="2023-10-10T16:48:02.726" v="4237" actId="26606"/>
          <ac:spMkLst>
            <pc:docMk/>
            <pc:sldMk cId="3639044548" sldId="301"/>
            <ac:spMk id="8199" creationId="{2C61293E-6EBE-43EF-A52C-9BEBFD7679D4}"/>
          </ac:spMkLst>
        </pc:spChg>
        <pc:spChg chg="add del">
          <ac:chgData name="Beth Rota-QCS" userId="5305fc5f-d8ce-4bc0-af80-8a0c25c21ddc" providerId="ADAL" clId="{B638B0A1-9DBE-4577-AFA3-DB5F7C68420D}" dt="2023-10-10T16:48:02.726" v="4237" actId="26606"/>
          <ac:spMkLst>
            <pc:docMk/>
            <pc:sldMk cId="3639044548" sldId="301"/>
            <ac:spMk id="8201" creationId="{3FCFB1DE-0B7E-48CC-BA90-B2AB0889F9D6}"/>
          </ac:spMkLst>
        </pc:spChg>
        <pc:spChg chg="add">
          <ac:chgData name="Beth Rota-QCS" userId="5305fc5f-d8ce-4bc0-af80-8a0c25c21ddc" providerId="ADAL" clId="{B638B0A1-9DBE-4577-AFA3-DB5F7C68420D}" dt="2023-10-10T16:48:02.726" v="4237" actId="26606"/>
          <ac:spMkLst>
            <pc:docMk/>
            <pc:sldMk cId="3639044548" sldId="301"/>
            <ac:spMk id="8206" creationId="{979E27D9-03C7-44E2-9FF8-15D0C8506AF7}"/>
          </ac:spMkLst>
        </pc:spChg>
        <pc:spChg chg="add">
          <ac:chgData name="Beth Rota-QCS" userId="5305fc5f-d8ce-4bc0-af80-8a0c25c21ddc" providerId="ADAL" clId="{B638B0A1-9DBE-4577-AFA3-DB5F7C68420D}" dt="2023-10-10T16:48:02.726" v="4237" actId="26606"/>
          <ac:spMkLst>
            <pc:docMk/>
            <pc:sldMk cId="3639044548" sldId="301"/>
            <ac:spMk id="8208" creationId="{EEBF1590-3B36-48EE-A89D-3B6F3CB256AB}"/>
          </ac:spMkLst>
        </pc:spChg>
        <pc:spChg chg="add">
          <ac:chgData name="Beth Rota-QCS" userId="5305fc5f-d8ce-4bc0-af80-8a0c25c21ddc" providerId="ADAL" clId="{B638B0A1-9DBE-4577-AFA3-DB5F7C68420D}" dt="2023-10-10T16:48:02.726" v="4237" actId="26606"/>
          <ac:spMkLst>
            <pc:docMk/>
            <pc:sldMk cId="3639044548" sldId="301"/>
            <ac:spMk id="8210" creationId="{AC8F6C8C-AB5A-4548-942D-E3FD40ACBC49}"/>
          </ac:spMkLst>
        </pc:spChg>
        <pc:picChg chg="add mod">
          <ac:chgData name="Beth Rota-QCS" userId="5305fc5f-d8ce-4bc0-af80-8a0c25c21ddc" providerId="ADAL" clId="{B638B0A1-9DBE-4577-AFA3-DB5F7C68420D}" dt="2023-10-10T16:48:37.822" v="4241"/>
          <ac:picMkLst>
            <pc:docMk/>
            <pc:sldMk cId="3639044548" sldId="301"/>
            <ac:picMk id="5" creationId="{EC3833AC-480B-FC9D-D7B3-B0507A5DEBD6}"/>
          </ac:picMkLst>
        </pc:picChg>
        <pc:picChg chg="add mod ord">
          <ac:chgData name="Beth Rota-QCS" userId="5305fc5f-d8ce-4bc0-af80-8a0c25c21ddc" providerId="ADAL" clId="{B638B0A1-9DBE-4577-AFA3-DB5F7C68420D}" dt="2023-10-10T16:48:02.726" v="4237" actId="26606"/>
          <ac:picMkLst>
            <pc:docMk/>
            <pc:sldMk cId="3639044548" sldId="301"/>
            <ac:picMk id="8194" creationId="{364919D5-AECB-61B7-B184-2B5481BE9AFE}"/>
          </ac:picMkLst>
        </pc:picChg>
      </pc:sldChg>
      <pc:sldChg chg="addSp delSp modSp new mod setBg">
        <pc:chgData name="Beth Rota-QCS" userId="5305fc5f-d8ce-4bc0-af80-8a0c25c21ddc" providerId="ADAL" clId="{B638B0A1-9DBE-4577-AFA3-DB5F7C68420D}" dt="2023-10-10T16:46:46.519" v="4229" actId="26606"/>
        <pc:sldMkLst>
          <pc:docMk/>
          <pc:sldMk cId="2362687654" sldId="302"/>
        </pc:sldMkLst>
        <pc:spChg chg="mod">
          <ac:chgData name="Beth Rota-QCS" userId="5305fc5f-d8ce-4bc0-af80-8a0c25c21ddc" providerId="ADAL" clId="{B638B0A1-9DBE-4577-AFA3-DB5F7C68420D}" dt="2023-10-10T16:46:46.519" v="4229" actId="26606"/>
          <ac:spMkLst>
            <pc:docMk/>
            <pc:sldMk cId="2362687654" sldId="302"/>
            <ac:spMk id="2" creationId="{77D170A8-36DA-6212-61B0-3FFC1CCBBD09}"/>
          </ac:spMkLst>
        </pc:spChg>
        <pc:spChg chg="del mod ord">
          <ac:chgData name="Beth Rota-QCS" userId="5305fc5f-d8ce-4bc0-af80-8a0c25c21ddc" providerId="ADAL" clId="{B638B0A1-9DBE-4577-AFA3-DB5F7C68420D}" dt="2023-10-10T16:46:46.519" v="4229" actId="26606"/>
          <ac:spMkLst>
            <pc:docMk/>
            <pc:sldMk cId="2362687654" sldId="302"/>
            <ac:spMk id="3" creationId="{A8F0DC11-56F7-6CB7-07F0-26024A5AE9C4}"/>
          </ac:spMkLst>
        </pc:spChg>
        <pc:spChg chg="add del">
          <ac:chgData name="Beth Rota-QCS" userId="5305fc5f-d8ce-4bc0-af80-8a0c25c21ddc" providerId="ADAL" clId="{B638B0A1-9DBE-4577-AFA3-DB5F7C68420D}" dt="2023-10-10T16:46:46.519" v="4229" actId="26606"/>
          <ac:spMkLst>
            <pc:docMk/>
            <pc:sldMk cId="2362687654" sldId="302"/>
            <ac:spMk id="10" creationId="{2596F992-698C-48C0-9D89-70DA4CE927EF}"/>
          </ac:spMkLst>
        </pc:spChg>
        <pc:spChg chg="add del">
          <ac:chgData name="Beth Rota-QCS" userId="5305fc5f-d8ce-4bc0-af80-8a0c25c21ddc" providerId="ADAL" clId="{B638B0A1-9DBE-4577-AFA3-DB5F7C68420D}" dt="2023-10-10T16:46:46.519" v="4229" actId="26606"/>
          <ac:spMkLst>
            <pc:docMk/>
            <pc:sldMk cId="2362687654" sldId="302"/>
            <ac:spMk id="12" creationId="{E7BFF8DC-0AE7-4AD2-9B28-2E5F26D62C30}"/>
          </ac:spMkLst>
        </pc:spChg>
        <pc:spChg chg="add del">
          <ac:chgData name="Beth Rota-QCS" userId="5305fc5f-d8ce-4bc0-af80-8a0c25c21ddc" providerId="ADAL" clId="{B638B0A1-9DBE-4577-AFA3-DB5F7C68420D}" dt="2023-10-10T16:46:46.519" v="4229" actId="26606"/>
          <ac:spMkLst>
            <pc:docMk/>
            <pc:sldMk cId="2362687654" sldId="302"/>
            <ac:spMk id="14" creationId="{7E0162AD-C6E5-4BF8-A453-76ADB36877D3}"/>
          </ac:spMkLst>
        </pc:spChg>
        <pc:spChg chg="add">
          <ac:chgData name="Beth Rota-QCS" userId="5305fc5f-d8ce-4bc0-af80-8a0c25c21ddc" providerId="ADAL" clId="{B638B0A1-9DBE-4577-AFA3-DB5F7C68420D}" dt="2023-10-10T16:46:46.519" v="4229" actId="26606"/>
          <ac:spMkLst>
            <pc:docMk/>
            <pc:sldMk cId="2362687654" sldId="302"/>
            <ac:spMk id="19" creationId="{F0DCC097-1DB8-4B6D-85D0-6FBA0E1CA4BA}"/>
          </ac:spMkLst>
        </pc:spChg>
        <pc:spChg chg="add">
          <ac:chgData name="Beth Rota-QCS" userId="5305fc5f-d8ce-4bc0-af80-8a0c25c21ddc" providerId="ADAL" clId="{B638B0A1-9DBE-4577-AFA3-DB5F7C68420D}" dt="2023-10-10T16:46:46.519" v="4229" actId="26606"/>
          <ac:spMkLst>
            <pc:docMk/>
            <pc:sldMk cId="2362687654" sldId="302"/>
            <ac:spMk id="21" creationId="{E0B58608-23C8-4441-994D-C6823EEE1DB7}"/>
          </ac:spMkLst>
        </pc:spChg>
        <pc:picChg chg="add mod">
          <ac:chgData name="Beth Rota-QCS" userId="5305fc5f-d8ce-4bc0-af80-8a0c25c21ddc" providerId="ADAL" clId="{B638B0A1-9DBE-4577-AFA3-DB5F7C68420D}" dt="2023-10-10T16:46:43.273" v="4228"/>
          <ac:picMkLst>
            <pc:docMk/>
            <pc:sldMk cId="2362687654" sldId="302"/>
            <ac:picMk id="4" creationId="{43D8AEC1-16E5-82CC-DFD7-34BEB66C582A}"/>
          </ac:picMkLst>
        </pc:picChg>
        <pc:picChg chg="add mod modCrop">
          <ac:chgData name="Beth Rota-QCS" userId="5305fc5f-d8ce-4bc0-af80-8a0c25c21ddc" providerId="ADAL" clId="{B638B0A1-9DBE-4577-AFA3-DB5F7C68420D}" dt="2023-10-10T16:46:46.519" v="4229" actId="26606"/>
          <ac:picMkLst>
            <pc:docMk/>
            <pc:sldMk cId="2362687654" sldId="302"/>
            <ac:picMk id="5" creationId="{F368430F-944F-9E62-673B-DF2C48317D88}"/>
          </ac:picMkLst>
        </pc:picChg>
      </pc:sldChg>
      <pc:sldChg chg="addSp delSp modSp new mod ord setBg">
        <pc:chgData name="Beth Rota-QCS" userId="5305fc5f-d8ce-4bc0-af80-8a0c25c21ddc" providerId="ADAL" clId="{B638B0A1-9DBE-4577-AFA3-DB5F7C68420D}" dt="2023-10-10T17:15:49.525" v="4420" actId="1076"/>
        <pc:sldMkLst>
          <pc:docMk/>
          <pc:sldMk cId="421855778" sldId="303"/>
        </pc:sldMkLst>
        <pc:spChg chg="mod">
          <ac:chgData name="Beth Rota-QCS" userId="5305fc5f-d8ce-4bc0-af80-8a0c25c21ddc" providerId="ADAL" clId="{B638B0A1-9DBE-4577-AFA3-DB5F7C68420D}" dt="2023-10-10T16:43:21.152" v="4212" actId="26606"/>
          <ac:spMkLst>
            <pc:docMk/>
            <pc:sldMk cId="421855778" sldId="303"/>
            <ac:spMk id="2" creationId="{D63D457C-42B8-B4D7-DE97-1A59C86015FD}"/>
          </ac:spMkLst>
        </pc:spChg>
        <pc:spChg chg="del">
          <ac:chgData name="Beth Rota-QCS" userId="5305fc5f-d8ce-4bc0-af80-8a0c25c21ddc" providerId="ADAL" clId="{B638B0A1-9DBE-4577-AFA3-DB5F7C68420D}" dt="2023-10-09T19:26:09.046" v="2953" actId="22"/>
          <ac:spMkLst>
            <pc:docMk/>
            <pc:sldMk cId="421855778" sldId="303"/>
            <ac:spMk id="3" creationId="{C491F3D3-C1E5-77A2-C2FE-7EFC0404BB8F}"/>
          </ac:spMkLst>
        </pc:spChg>
        <pc:spChg chg="add">
          <ac:chgData name="Beth Rota-QCS" userId="5305fc5f-d8ce-4bc0-af80-8a0c25c21ddc" providerId="ADAL" clId="{B638B0A1-9DBE-4577-AFA3-DB5F7C68420D}" dt="2023-10-10T16:43:21.152" v="4212" actId="26606"/>
          <ac:spMkLst>
            <pc:docMk/>
            <pc:sldMk cId="421855778" sldId="303"/>
            <ac:spMk id="10" creationId="{F0DCC097-1DB8-4B6D-85D0-6FBA0E1CA4BA}"/>
          </ac:spMkLst>
        </pc:spChg>
        <pc:spChg chg="add">
          <ac:chgData name="Beth Rota-QCS" userId="5305fc5f-d8ce-4bc0-af80-8a0c25c21ddc" providerId="ADAL" clId="{B638B0A1-9DBE-4577-AFA3-DB5F7C68420D}" dt="2023-10-10T16:43:21.152" v="4212" actId="26606"/>
          <ac:spMkLst>
            <pc:docMk/>
            <pc:sldMk cId="421855778" sldId="303"/>
            <ac:spMk id="12" creationId="{E0B58608-23C8-4441-994D-C6823EEE1DB7}"/>
          </ac:spMkLst>
        </pc:spChg>
        <pc:picChg chg="add mod">
          <ac:chgData name="Beth Rota-QCS" userId="5305fc5f-d8ce-4bc0-af80-8a0c25c21ddc" providerId="ADAL" clId="{B638B0A1-9DBE-4577-AFA3-DB5F7C68420D}" dt="2023-10-10T16:43:12.340" v="4211"/>
          <ac:picMkLst>
            <pc:docMk/>
            <pc:sldMk cId="421855778" sldId="303"/>
            <ac:picMk id="3" creationId="{2C502DFC-0331-1141-386E-534CF096F5A2}"/>
          </ac:picMkLst>
        </pc:picChg>
        <pc:picChg chg="add mod ord modCrop">
          <ac:chgData name="Beth Rota-QCS" userId="5305fc5f-d8ce-4bc0-af80-8a0c25c21ddc" providerId="ADAL" clId="{B638B0A1-9DBE-4577-AFA3-DB5F7C68420D}" dt="2023-10-10T17:15:49.525" v="4420" actId="1076"/>
          <ac:picMkLst>
            <pc:docMk/>
            <pc:sldMk cId="421855778" sldId="303"/>
            <ac:picMk id="5" creationId="{E7C97DC4-0317-572C-551C-DDA3212641D3}"/>
          </ac:picMkLst>
        </pc:picChg>
      </pc:sldChg>
      <pc:sldChg chg="addSp delSp modSp new mod setBg">
        <pc:chgData name="Beth Rota-QCS" userId="5305fc5f-d8ce-4bc0-af80-8a0c25c21ddc" providerId="ADAL" clId="{B638B0A1-9DBE-4577-AFA3-DB5F7C68420D}" dt="2023-10-10T16:48:50.184" v="4244" actId="26606"/>
        <pc:sldMkLst>
          <pc:docMk/>
          <pc:sldMk cId="607098645" sldId="304"/>
        </pc:sldMkLst>
        <pc:spChg chg="mod">
          <ac:chgData name="Beth Rota-QCS" userId="5305fc5f-d8ce-4bc0-af80-8a0c25c21ddc" providerId="ADAL" clId="{B638B0A1-9DBE-4577-AFA3-DB5F7C68420D}" dt="2023-10-10T16:48:50.184" v="4244" actId="26606"/>
          <ac:spMkLst>
            <pc:docMk/>
            <pc:sldMk cId="607098645" sldId="304"/>
            <ac:spMk id="2" creationId="{25FE1DEC-8B2E-DC8E-6F95-9A0F2A83540D}"/>
          </ac:spMkLst>
        </pc:spChg>
        <pc:spChg chg="del">
          <ac:chgData name="Beth Rota-QCS" userId="5305fc5f-d8ce-4bc0-af80-8a0c25c21ddc" providerId="ADAL" clId="{B638B0A1-9DBE-4577-AFA3-DB5F7C68420D}" dt="2023-10-10T16:48:50.184" v="4244" actId="26606"/>
          <ac:spMkLst>
            <pc:docMk/>
            <pc:sldMk cId="607098645" sldId="304"/>
            <ac:spMk id="3" creationId="{22A6DA08-D1E3-CD19-B6FE-0DF98C6BFF7B}"/>
          </ac:spMkLst>
        </pc:spChg>
        <pc:spChg chg="add">
          <ac:chgData name="Beth Rota-QCS" userId="5305fc5f-d8ce-4bc0-af80-8a0c25c21ddc" providerId="ADAL" clId="{B638B0A1-9DBE-4577-AFA3-DB5F7C68420D}" dt="2023-10-10T16:48:50.184" v="4244" actId="26606"/>
          <ac:spMkLst>
            <pc:docMk/>
            <pc:sldMk cId="607098645" sldId="304"/>
            <ac:spMk id="10" creationId="{0E91F5CA-B392-444C-88E3-BF5BAAEBDEB0}"/>
          </ac:spMkLst>
        </pc:spChg>
        <pc:spChg chg="add">
          <ac:chgData name="Beth Rota-QCS" userId="5305fc5f-d8ce-4bc0-af80-8a0c25c21ddc" providerId="ADAL" clId="{B638B0A1-9DBE-4577-AFA3-DB5F7C68420D}" dt="2023-10-10T16:48:50.184" v="4244" actId="26606"/>
          <ac:spMkLst>
            <pc:docMk/>
            <pc:sldMk cId="607098645" sldId="304"/>
            <ac:spMk id="12" creationId="{DFCA2118-59A2-4310-A4B2-F2CBA821E842}"/>
          </ac:spMkLst>
        </pc:spChg>
        <pc:picChg chg="add mod">
          <ac:chgData name="Beth Rota-QCS" userId="5305fc5f-d8ce-4bc0-af80-8a0c25c21ddc" providerId="ADAL" clId="{B638B0A1-9DBE-4577-AFA3-DB5F7C68420D}" dt="2023-10-10T16:48:43.967" v="4243"/>
          <ac:picMkLst>
            <pc:docMk/>
            <pc:sldMk cId="607098645" sldId="304"/>
            <ac:picMk id="4" creationId="{2225B31A-74A4-6B2E-21B8-C353DD926078}"/>
          </ac:picMkLst>
        </pc:picChg>
        <pc:picChg chg="add mod modCrop">
          <ac:chgData name="Beth Rota-QCS" userId="5305fc5f-d8ce-4bc0-af80-8a0c25c21ddc" providerId="ADAL" clId="{B638B0A1-9DBE-4577-AFA3-DB5F7C68420D}" dt="2023-10-10T16:48:50.184" v="4244" actId="26606"/>
          <ac:picMkLst>
            <pc:docMk/>
            <pc:sldMk cId="607098645" sldId="304"/>
            <ac:picMk id="5" creationId="{C7B1FCA4-8A3D-3AED-82E5-732F36984D49}"/>
          </ac:picMkLst>
        </pc:picChg>
      </pc:sldChg>
      <pc:sldChg chg="addSp delSp modSp new mod setBg">
        <pc:chgData name="Beth Rota-QCS" userId="5305fc5f-d8ce-4bc0-af80-8a0c25c21ddc" providerId="ADAL" clId="{B638B0A1-9DBE-4577-AFA3-DB5F7C68420D}" dt="2023-10-10T16:48:58.581" v="4246" actId="26606"/>
        <pc:sldMkLst>
          <pc:docMk/>
          <pc:sldMk cId="1451128081" sldId="305"/>
        </pc:sldMkLst>
        <pc:spChg chg="mod">
          <ac:chgData name="Beth Rota-QCS" userId="5305fc5f-d8ce-4bc0-af80-8a0c25c21ddc" providerId="ADAL" clId="{B638B0A1-9DBE-4577-AFA3-DB5F7C68420D}" dt="2023-10-10T16:48:58.581" v="4246" actId="26606"/>
          <ac:spMkLst>
            <pc:docMk/>
            <pc:sldMk cId="1451128081" sldId="305"/>
            <ac:spMk id="2" creationId="{18E888F6-A5C3-1E50-1C1E-D72E8E06881B}"/>
          </ac:spMkLst>
        </pc:spChg>
        <pc:spChg chg="del">
          <ac:chgData name="Beth Rota-QCS" userId="5305fc5f-d8ce-4bc0-af80-8a0c25c21ddc" providerId="ADAL" clId="{B638B0A1-9DBE-4577-AFA3-DB5F7C68420D}" dt="2023-10-10T13:55:37.906" v="3027" actId="22"/>
          <ac:spMkLst>
            <pc:docMk/>
            <pc:sldMk cId="1451128081" sldId="305"/>
            <ac:spMk id="3" creationId="{1F8C4674-7E76-A64A-F754-38A47591A48E}"/>
          </ac:spMkLst>
        </pc:spChg>
        <pc:spChg chg="add">
          <ac:chgData name="Beth Rota-QCS" userId="5305fc5f-d8ce-4bc0-af80-8a0c25c21ddc" providerId="ADAL" clId="{B638B0A1-9DBE-4577-AFA3-DB5F7C68420D}" dt="2023-10-10T16:48:58.581" v="4246" actId="26606"/>
          <ac:spMkLst>
            <pc:docMk/>
            <pc:sldMk cId="1451128081" sldId="305"/>
            <ac:spMk id="10" creationId="{0E91F5CA-B392-444C-88E3-BF5BAAEBDEB0}"/>
          </ac:spMkLst>
        </pc:spChg>
        <pc:spChg chg="add">
          <ac:chgData name="Beth Rota-QCS" userId="5305fc5f-d8ce-4bc0-af80-8a0c25c21ddc" providerId="ADAL" clId="{B638B0A1-9DBE-4577-AFA3-DB5F7C68420D}" dt="2023-10-10T16:48:58.581" v="4246" actId="26606"/>
          <ac:spMkLst>
            <pc:docMk/>
            <pc:sldMk cId="1451128081" sldId="305"/>
            <ac:spMk id="12" creationId="{DFCA2118-59A2-4310-A4B2-F2CBA821E842}"/>
          </ac:spMkLst>
        </pc:spChg>
        <pc:picChg chg="add mod">
          <ac:chgData name="Beth Rota-QCS" userId="5305fc5f-d8ce-4bc0-af80-8a0c25c21ddc" providerId="ADAL" clId="{B638B0A1-9DBE-4577-AFA3-DB5F7C68420D}" dt="2023-10-10T16:48:55.678" v="4245"/>
          <ac:picMkLst>
            <pc:docMk/>
            <pc:sldMk cId="1451128081" sldId="305"/>
            <ac:picMk id="3" creationId="{BD147585-6529-577E-0F97-D751A38DF650}"/>
          </ac:picMkLst>
        </pc:picChg>
        <pc:picChg chg="add mod ord modCrop">
          <ac:chgData name="Beth Rota-QCS" userId="5305fc5f-d8ce-4bc0-af80-8a0c25c21ddc" providerId="ADAL" clId="{B638B0A1-9DBE-4577-AFA3-DB5F7C68420D}" dt="2023-10-10T16:48:58.581" v="4246" actId="26606"/>
          <ac:picMkLst>
            <pc:docMk/>
            <pc:sldMk cId="1451128081" sldId="305"/>
            <ac:picMk id="5" creationId="{335EB2DE-31F8-20DC-EA1D-976996ED2701}"/>
          </ac:picMkLst>
        </pc:picChg>
      </pc:sldChg>
      <pc:sldChg chg="addSp delSp modSp new mod modClrScheme modAnim chgLayout">
        <pc:chgData name="Beth Rota-QCS" userId="5305fc5f-d8ce-4bc0-af80-8a0c25c21ddc" providerId="ADAL" clId="{B638B0A1-9DBE-4577-AFA3-DB5F7C68420D}" dt="2023-10-10T16:59:24.900" v="4331"/>
        <pc:sldMkLst>
          <pc:docMk/>
          <pc:sldMk cId="317364425" sldId="306"/>
        </pc:sldMkLst>
        <pc:spChg chg="mod ord">
          <ac:chgData name="Beth Rota-QCS" userId="5305fc5f-d8ce-4bc0-af80-8a0c25c21ddc" providerId="ADAL" clId="{B638B0A1-9DBE-4577-AFA3-DB5F7C68420D}" dt="2023-10-10T14:45:19.824" v="3369" actId="700"/>
          <ac:spMkLst>
            <pc:docMk/>
            <pc:sldMk cId="317364425" sldId="306"/>
            <ac:spMk id="2" creationId="{C876756B-365E-1BD3-AD8C-D066E1463249}"/>
          </ac:spMkLst>
        </pc:spChg>
        <pc:spChg chg="del mod ord">
          <ac:chgData name="Beth Rota-QCS" userId="5305fc5f-d8ce-4bc0-af80-8a0c25c21ddc" providerId="ADAL" clId="{B638B0A1-9DBE-4577-AFA3-DB5F7C68420D}" dt="2023-10-10T14:45:14.743" v="3368" actId="700"/>
          <ac:spMkLst>
            <pc:docMk/>
            <pc:sldMk cId="317364425" sldId="306"/>
            <ac:spMk id="3" creationId="{F6D70A2A-3241-4B13-6952-00304D9CFE63}"/>
          </ac:spMkLst>
        </pc:spChg>
        <pc:spChg chg="add del mod ord">
          <ac:chgData name="Beth Rota-QCS" userId="5305fc5f-d8ce-4bc0-af80-8a0c25c21ddc" providerId="ADAL" clId="{B638B0A1-9DBE-4577-AFA3-DB5F7C68420D}" dt="2023-10-10T14:45:19.824" v="3369" actId="700"/>
          <ac:spMkLst>
            <pc:docMk/>
            <pc:sldMk cId="317364425" sldId="306"/>
            <ac:spMk id="4" creationId="{F95F7A80-B0F4-763A-77D2-35C8BD57C957}"/>
          </ac:spMkLst>
        </pc:spChg>
        <pc:spChg chg="add del mod ord">
          <ac:chgData name="Beth Rota-QCS" userId="5305fc5f-d8ce-4bc0-af80-8a0c25c21ddc" providerId="ADAL" clId="{B638B0A1-9DBE-4577-AFA3-DB5F7C68420D}" dt="2023-10-10T14:45:19.824" v="3369" actId="700"/>
          <ac:spMkLst>
            <pc:docMk/>
            <pc:sldMk cId="317364425" sldId="306"/>
            <ac:spMk id="5" creationId="{3B7A2302-640B-072A-C9C7-7A0A0BB221F2}"/>
          </ac:spMkLst>
        </pc:spChg>
        <pc:spChg chg="add mod ord">
          <ac:chgData name="Beth Rota-QCS" userId="5305fc5f-d8ce-4bc0-af80-8a0c25c21ddc" providerId="ADAL" clId="{B638B0A1-9DBE-4577-AFA3-DB5F7C68420D}" dt="2023-10-10T14:53:13.442" v="3737" actId="1076"/>
          <ac:spMkLst>
            <pc:docMk/>
            <pc:sldMk cId="317364425" sldId="306"/>
            <ac:spMk id="6" creationId="{E342C3F6-28FC-56B3-1D44-FE80958AC872}"/>
          </ac:spMkLst>
        </pc:spChg>
        <pc:spChg chg="add mod ord">
          <ac:chgData name="Beth Rota-QCS" userId="5305fc5f-d8ce-4bc0-af80-8a0c25c21ddc" providerId="ADAL" clId="{B638B0A1-9DBE-4577-AFA3-DB5F7C68420D}" dt="2023-10-10T14:53:10.666" v="3736" actId="1076"/>
          <ac:spMkLst>
            <pc:docMk/>
            <pc:sldMk cId="317364425" sldId="306"/>
            <ac:spMk id="7" creationId="{44E4457F-B273-687B-1958-CB0003BC5FFB}"/>
          </ac:spMkLst>
        </pc:spChg>
        <pc:spChg chg="add mod ord">
          <ac:chgData name="Beth Rota-QCS" userId="5305fc5f-d8ce-4bc0-af80-8a0c25c21ddc" providerId="ADAL" clId="{B638B0A1-9DBE-4577-AFA3-DB5F7C68420D}" dt="2023-10-10T14:53:07.013" v="3735" actId="1076"/>
          <ac:spMkLst>
            <pc:docMk/>
            <pc:sldMk cId="317364425" sldId="306"/>
            <ac:spMk id="8" creationId="{85FC88ED-7861-6DDE-1FCC-282335E760BB}"/>
          </ac:spMkLst>
        </pc:spChg>
        <pc:spChg chg="add mod ord">
          <ac:chgData name="Beth Rota-QCS" userId="5305fc5f-d8ce-4bc0-af80-8a0c25c21ddc" providerId="ADAL" clId="{B638B0A1-9DBE-4577-AFA3-DB5F7C68420D}" dt="2023-10-10T14:53:02.082" v="3734" actId="14100"/>
          <ac:spMkLst>
            <pc:docMk/>
            <pc:sldMk cId="317364425" sldId="306"/>
            <ac:spMk id="9" creationId="{EEFDF483-D4B4-4342-B33C-897C42E37335}"/>
          </ac:spMkLst>
        </pc:spChg>
        <pc:spChg chg="add mod">
          <ac:chgData name="Beth Rota-QCS" userId="5305fc5f-d8ce-4bc0-af80-8a0c25c21ddc" providerId="ADAL" clId="{B638B0A1-9DBE-4577-AFA3-DB5F7C68420D}" dt="2023-10-10T16:59:01.933" v="4327" actId="20577"/>
          <ac:spMkLst>
            <pc:docMk/>
            <pc:sldMk cId="317364425" sldId="306"/>
            <ac:spMk id="10" creationId="{3DF5FAB8-4AC7-D119-9BE5-3CB6917A714D}"/>
          </ac:spMkLst>
        </pc:spChg>
        <pc:picChg chg="add mod">
          <ac:chgData name="Beth Rota-QCS" userId="5305fc5f-d8ce-4bc0-af80-8a0c25c21ddc" providerId="ADAL" clId="{B638B0A1-9DBE-4577-AFA3-DB5F7C68420D}" dt="2023-10-10T16:50:01.635" v="4252"/>
          <ac:picMkLst>
            <pc:docMk/>
            <pc:sldMk cId="317364425" sldId="306"/>
            <ac:picMk id="3" creationId="{89953E31-1AF1-2E18-0D94-0CD29116C33A}"/>
          </ac:picMkLst>
        </pc:picChg>
      </pc:sldChg>
      <pc:sldChg chg="addSp delSp modSp new mod setBg modClrScheme chgLayout">
        <pc:chgData name="Beth Rota-QCS" userId="5305fc5f-d8ce-4bc0-af80-8a0c25c21ddc" providerId="ADAL" clId="{B638B0A1-9DBE-4577-AFA3-DB5F7C68420D}" dt="2023-10-10T16:50:17.964" v="4254" actId="26606"/>
        <pc:sldMkLst>
          <pc:docMk/>
          <pc:sldMk cId="3020151624" sldId="307"/>
        </pc:sldMkLst>
        <pc:spChg chg="mod ord">
          <ac:chgData name="Beth Rota-QCS" userId="5305fc5f-d8ce-4bc0-af80-8a0c25c21ddc" providerId="ADAL" clId="{B638B0A1-9DBE-4577-AFA3-DB5F7C68420D}" dt="2023-10-10T16:50:17.964" v="4254" actId="26606"/>
          <ac:spMkLst>
            <pc:docMk/>
            <pc:sldMk cId="3020151624" sldId="307"/>
            <ac:spMk id="2" creationId="{F6CF95EA-9D32-CE43-69D5-A7A42DF4B158}"/>
          </ac:spMkLst>
        </pc:spChg>
        <pc:spChg chg="del mod">
          <ac:chgData name="Beth Rota-QCS" userId="5305fc5f-d8ce-4bc0-af80-8a0c25c21ddc" providerId="ADAL" clId="{B638B0A1-9DBE-4577-AFA3-DB5F7C68420D}" dt="2023-10-10T14:54:54.607" v="3740" actId="478"/>
          <ac:spMkLst>
            <pc:docMk/>
            <pc:sldMk cId="3020151624" sldId="307"/>
            <ac:spMk id="3" creationId="{A6A3FC13-57E4-2BE5-520F-E3DA9B993AFD}"/>
          </ac:spMkLst>
        </pc:spChg>
        <pc:spChg chg="del mod ord">
          <ac:chgData name="Beth Rota-QCS" userId="5305fc5f-d8ce-4bc0-af80-8a0c25c21ddc" providerId="ADAL" clId="{B638B0A1-9DBE-4577-AFA3-DB5F7C68420D}" dt="2023-10-10T14:54:59.334" v="3741" actId="700"/>
          <ac:spMkLst>
            <pc:docMk/>
            <pc:sldMk cId="3020151624" sldId="307"/>
            <ac:spMk id="4" creationId="{E02F3642-02E7-8C9E-DD48-F340D6F8CABE}"/>
          </ac:spMkLst>
        </pc:spChg>
        <pc:spChg chg="del mod ord">
          <ac:chgData name="Beth Rota-QCS" userId="5305fc5f-d8ce-4bc0-af80-8a0c25c21ddc" providerId="ADAL" clId="{B638B0A1-9DBE-4577-AFA3-DB5F7C68420D}" dt="2023-10-10T14:55:03.571" v="3744"/>
          <ac:spMkLst>
            <pc:docMk/>
            <pc:sldMk cId="3020151624" sldId="307"/>
            <ac:spMk id="5" creationId="{FB10EE96-FEE0-DC9F-55C4-7A1317843C06}"/>
          </ac:spMkLst>
        </pc:spChg>
        <pc:spChg chg="del">
          <ac:chgData name="Beth Rota-QCS" userId="5305fc5f-d8ce-4bc0-af80-8a0c25c21ddc" providerId="ADAL" clId="{B638B0A1-9DBE-4577-AFA3-DB5F7C68420D}" dt="2023-10-10T14:54:59.334" v="3741" actId="700"/>
          <ac:spMkLst>
            <pc:docMk/>
            <pc:sldMk cId="3020151624" sldId="307"/>
            <ac:spMk id="6" creationId="{066E6E04-A5EC-C92C-BDD7-5B69BA4FFB19}"/>
          </ac:spMkLst>
        </pc:spChg>
        <pc:spChg chg="add del mod">
          <ac:chgData name="Beth Rota-QCS" userId="5305fc5f-d8ce-4bc0-af80-8a0c25c21ddc" providerId="ADAL" clId="{B638B0A1-9DBE-4577-AFA3-DB5F7C68420D}" dt="2023-10-10T14:54:59.334" v="3741" actId="700"/>
          <ac:spMkLst>
            <pc:docMk/>
            <pc:sldMk cId="3020151624" sldId="307"/>
            <ac:spMk id="8" creationId="{33166B4A-A301-B122-3DCE-37DBCB04F5D8}"/>
          </ac:spMkLst>
        </pc:spChg>
        <pc:spChg chg="add del mod">
          <ac:chgData name="Beth Rota-QCS" userId="5305fc5f-d8ce-4bc0-af80-8a0c25c21ddc" providerId="ADAL" clId="{B638B0A1-9DBE-4577-AFA3-DB5F7C68420D}" dt="2023-10-10T14:55:18.114" v="3746"/>
          <ac:spMkLst>
            <pc:docMk/>
            <pc:sldMk cId="3020151624" sldId="307"/>
            <ac:spMk id="11" creationId="{10867781-88A3-1F72-A12A-C8DF160C9B1C}"/>
          </ac:spMkLst>
        </pc:spChg>
        <pc:spChg chg="add del mod">
          <ac:chgData name="Beth Rota-QCS" userId="5305fc5f-d8ce-4bc0-af80-8a0c25c21ddc" providerId="ADAL" clId="{B638B0A1-9DBE-4577-AFA3-DB5F7C68420D}" dt="2023-10-10T14:55:54.752" v="3757"/>
          <ac:spMkLst>
            <pc:docMk/>
            <pc:sldMk cId="3020151624" sldId="307"/>
            <ac:spMk id="14" creationId="{0952650F-2E93-D481-7856-783047644F6F}"/>
          </ac:spMkLst>
        </pc:spChg>
        <pc:spChg chg="add del">
          <ac:chgData name="Beth Rota-QCS" userId="5305fc5f-d8ce-4bc0-af80-8a0c25c21ddc" providerId="ADAL" clId="{B638B0A1-9DBE-4577-AFA3-DB5F7C68420D}" dt="2023-10-10T14:56:02.432" v="3758" actId="26606"/>
          <ac:spMkLst>
            <pc:docMk/>
            <pc:sldMk cId="3020151624" sldId="307"/>
            <ac:spMk id="17" creationId="{9F846FF8-0D27-4A66-8332-A0BE79BEFA3C}"/>
          </ac:spMkLst>
        </pc:spChg>
        <pc:spChg chg="add del">
          <ac:chgData name="Beth Rota-QCS" userId="5305fc5f-d8ce-4bc0-af80-8a0c25c21ddc" providerId="ADAL" clId="{B638B0A1-9DBE-4577-AFA3-DB5F7C68420D}" dt="2023-10-10T14:56:02.432" v="3758" actId="26606"/>
          <ac:spMkLst>
            <pc:docMk/>
            <pc:sldMk cId="3020151624" sldId="307"/>
            <ac:spMk id="19" creationId="{46B9CB01-4014-4606-90AC-ADABCFB38C3D}"/>
          </ac:spMkLst>
        </pc:spChg>
        <pc:spChg chg="add del">
          <ac:chgData name="Beth Rota-QCS" userId="5305fc5f-d8ce-4bc0-af80-8a0c25c21ddc" providerId="ADAL" clId="{B638B0A1-9DBE-4577-AFA3-DB5F7C68420D}" dt="2023-10-10T16:50:17.964" v="4254" actId="26606"/>
          <ac:spMkLst>
            <pc:docMk/>
            <pc:sldMk cId="3020151624" sldId="307"/>
            <ac:spMk id="24" creationId="{35DB3719-6FDC-4E5D-891D-FF40B7300F64}"/>
          </ac:spMkLst>
        </pc:spChg>
        <pc:spChg chg="add del">
          <ac:chgData name="Beth Rota-QCS" userId="5305fc5f-d8ce-4bc0-af80-8a0c25c21ddc" providerId="ADAL" clId="{B638B0A1-9DBE-4577-AFA3-DB5F7C68420D}" dt="2023-10-10T16:50:17.964" v="4254" actId="26606"/>
          <ac:spMkLst>
            <pc:docMk/>
            <pc:sldMk cId="3020151624" sldId="307"/>
            <ac:spMk id="26" creationId="{E0CBAC23-2E3F-4A90-BA59-F8299F6A5439}"/>
          </ac:spMkLst>
        </pc:spChg>
        <pc:spChg chg="add">
          <ac:chgData name="Beth Rota-QCS" userId="5305fc5f-d8ce-4bc0-af80-8a0c25c21ddc" providerId="ADAL" clId="{B638B0A1-9DBE-4577-AFA3-DB5F7C68420D}" dt="2023-10-10T16:50:17.964" v="4254" actId="26606"/>
          <ac:spMkLst>
            <pc:docMk/>
            <pc:sldMk cId="3020151624" sldId="307"/>
            <ac:spMk id="31" creationId="{88470751-4046-4A07-86D0-382F36ED544C}"/>
          </ac:spMkLst>
        </pc:spChg>
        <pc:spChg chg="add">
          <ac:chgData name="Beth Rota-QCS" userId="5305fc5f-d8ce-4bc0-af80-8a0c25c21ddc" providerId="ADAL" clId="{B638B0A1-9DBE-4577-AFA3-DB5F7C68420D}" dt="2023-10-10T16:50:17.964" v="4254" actId="26606"/>
          <ac:spMkLst>
            <pc:docMk/>
            <pc:sldMk cId="3020151624" sldId="307"/>
            <ac:spMk id="33" creationId="{798DAB7D-3A31-4ABA-87BC-3DC4343586AE}"/>
          </ac:spMkLst>
        </pc:spChg>
        <pc:graphicFrameChg chg="add del mod">
          <ac:chgData name="Beth Rota-QCS" userId="5305fc5f-d8ce-4bc0-af80-8a0c25c21ddc" providerId="ADAL" clId="{B638B0A1-9DBE-4577-AFA3-DB5F7C68420D}" dt="2023-10-10T14:55:16.415" v="3745" actId="478"/>
          <ac:graphicFrameMkLst>
            <pc:docMk/>
            <pc:sldMk cId="3020151624" sldId="307"/>
            <ac:graphicFrameMk id="9" creationId="{57D20F4A-4F64-0B89-D401-37A5A487DC37}"/>
          </ac:graphicFrameMkLst>
        </pc:graphicFrameChg>
        <pc:graphicFrameChg chg="add del mod modGraphic">
          <ac:chgData name="Beth Rota-QCS" userId="5305fc5f-d8ce-4bc0-af80-8a0c25c21ddc" providerId="ADAL" clId="{B638B0A1-9DBE-4577-AFA3-DB5F7C68420D}" dt="2023-10-10T14:55:53.407" v="3756" actId="478"/>
          <ac:graphicFrameMkLst>
            <pc:docMk/>
            <pc:sldMk cId="3020151624" sldId="307"/>
            <ac:graphicFrameMk id="12" creationId="{56F0DFAA-477C-08CD-25C5-6CC66F93B06E}"/>
          </ac:graphicFrameMkLst>
        </pc:graphicFrameChg>
        <pc:graphicFrameChg chg="add mod ord modGraphic">
          <ac:chgData name="Beth Rota-QCS" userId="5305fc5f-d8ce-4bc0-af80-8a0c25c21ddc" providerId="ADAL" clId="{B638B0A1-9DBE-4577-AFA3-DB5F7C68420D}" dt="2023-10-10T16:50:17.964" v="4254" actId="26606"/>
          <ac:graphicFrameMkLst>
            <pc:docMk/>
            <pc:sldMk cId="3020151624" sldId="307"/>
            <ac:graphicFrameMk id="15" creationId="{483C563C-D4C6-EE3B-A763-10FA14247504}"/>
          </ac:graphicFrameMkLst>
        </pc:graphicFrameChg>
        <pc:picChg chg="add mod">
          <ac:chgData name="Beth Rota-QCS" userId="5305fc5f-d8ce-4bc0-af80-8a0c25c21ddc" providerId="ADAL" clId="{B638B0A1-9DBE-4577-AFA3-DB5F7C68420D}" dt="2023-10-10T16:50:08.258" v="4253"/>
          <ac:picMkLst>
            <pc:docMk/>
            <pc:sldMk cId="3020151624" sldId="307"/>
            <ac:picMk id="3" creationId="{BC64319C-32F1-188C-84B8-21A694F394B1}"/>
          </ac:picMkLst>
        </pc:picChg>
      </pc:sldChg>
      <pc:sldChg chg="addSp delSp modSp add mod">
        <pc:chgData name="Beth Rota-QCS" userId="5305fc5f-d8ce-4bc0-af80-8a0c25c21ddc" providerId="ADAL" clId="{B638B0A1-9DBE-4577-AFA3-DB5F7C68420D}" dt="2023-10-10T17:03:11.096" v="4345" actId="20577"/>
        <pc:sldMkLst>
          <pc:docMk/>
          <pc:sldMk cId="1222396362" sldId="308"/>
        </pc:sldMkLst>
        <pc:spChg chg="mod">
          <ac:chgData name="Beth Rota-QCS" userId="5305fc5f-d8ce-4bc0-af80-8a0c25c21ddc" providerId="ADAL" clId="{B638B0A1-9DBE-4577-AFA3-DB5F7C68420D}" dt="2023-10-10T17:03:11.096" v="4345" actId="20577"/>
          <ac:spMkLst>
            <pc:docMk/>
            <pc:sldMk cId="1222396362" sldId="308"/>
            <ac:spMk id="2" creationId="{F6CF95EA-9D32-CE43-69D5-A7A42DF4B158}"/>
          </ac:spMkLst>
        </pc:spChg>
        <pc:spChg chg="add del mod">
          <ac:chgData name="Beth Rota-QCS" userId="5305fc5f-d8ce-4bc0-af80-8a0c25c21ddc" providerId="ADAL" clId="{B638B0A1-9DBE-4577-AFA3-DB5F7C68420D}" dt="2023-10-10T17:02:54.299" v="4334"/>
          <ac:spMkLst>
            <pc:docMk/>
            <pc:sldMk cId="1222396362" sldId="308"/>
            <ac:spMk id="5" creationId="{2A7EB281-53DE-11AB-8CCA-B0CCEC857B6D}"/>
          </ac:spMkLst>
        </pc:spChg>
        <pc:spChg chg="del">
          <ac:chgData name="Beth Rota-QCS" userId="5305fc5f-d8ce-4bc0-af80-8a0c25c21ddc" providerId="ADAL" clId="{B638B0A1-9DBE-4577-AFA3-DB5F7C68420D}" dt="2023-10-10T17:02:58.907" v="4335" actId="26606"/>
          <ac:spMkLst>
            <pc:docMk/>
            <pc:sldMk cId="1222396362" sldId="308"/>
            <ac:spMk id="31" creationId="{88470751-4046-4A07-86D0-382F36ED544C}"/>
          </ac:spMkLst>
        </pc:spChg>
        <pc:spChg chg="del">
          <ac:chgData name="Beth Rota-QCS" userId="5305fc5f-d8ce-4bc0-af80-8a0c25c21ddc" providerId="ADAL" clId="{B638B0A1-9DBE-4577-AFA3-DB5F7C68420D}" dt="2023-10-10T17:02:58.907" v="4335" actId="26606"/>
          <ac:spMkLst>
            <pc:docMk/>
            <pc:sldMk cId="1222396362" sldId="308"/>
            <ac:spMk id="33" creationId="{798DAB7D-3A31-4ABA-87BC-3DC4343586AE}"/>
          </ac:spMkLst>
        </pc:spChg>
        <pc:spChg chg="add">
          <ac:chgData name="Beth Rota-QCS" userId="5305fc5f-d8ce-4bc0-af80-8a0c25c21ddc" providerId="ADAL" clId="{B638B0A1-9DBE-4577-AFA3-DB5F7C68420D}" dt="2023-10-10T17:02:58.907" v="4335" actId="26606"/>
          <ac:spMkLst>
            <pc:docMk/>
            <pc:sldMk cId="1222396362" sldId="308"/>
            <ac:spMk id="38" creationId="{F0DCC097-1DB8-4B6D-85D0-6FBA0E1CA4BA}"/>
          </ac:spMkLst>
        </pc:spChg>
        <pc:spChg chg="add">
          <ac:chgData name="Beth Rota-QCS" userId="5305fc5f-d8ce-4bc0-af80-8a0c25c21ddc" providerId="ADAL" clId="{B638B0A1-9DBE-4577-AFA3-DB5F7C68420D}" dt="2023-10-10T17:02:58.907" v="4335" actId="26606"/>
          <ac:spMkLst>
            <pc:docMk/>
            <pc:sldMk cId="1222396362" sldId="308"/>
            <ac:spMk id="40" creationId="{E0B58608-23C8-4441-994D-C6823EEE1DB7}"/>
          </ac:spMkLst>
        </pc:spChg>
        <pc:graphicFrameChg chg="add mod modGraphic">
          <ac:chgData name="Beth Rota-QCS" userId="5305fc5f-d8ce-4bc0-af80-8a0c25c21ddc" providerId="ADAL" clId="{B638B0A1-9DBE-4577-AFA3-DB5F7C68420D}" dt="2023-10-10T17:02:58.907" v="4335" actId="26606"/>
          <ac:graphicFrameMkLst>
            <pc:docMk/>
            <pc:sldMk cId="1222396362" sldId="308"/>
            <ac:graphicFrameMk id="6" creationId="{F9C725CF-F823-8652-4308-7212F00C5D7A}"/>
          </ac:graphicFrameMkLst>
        </pc:graphicFrameChg>
        <pc:graphicFrameChg chg="del">
          <ac:chgData name="Beth Rota-QCS" userId="5305fc5f-d8ce-4bc0-af80-8a0c25c21ddc" providerId="ADAL" clId="{B638B0A1-9DBE-4577-AFA3-DB5F7C68420D}" dt="2023-10-10T17:02:52.706" v="4333" actId="478"/>
          <ac:graphicFrameMkLst>
            <pc:docMk/>
            <pc:sldMk cId="1222396362" sldId="308"/>
            <ac:graphicFrameMk id="15" creationId="{483C563C-D4C6-EE3B-A763-10FA14247504}"/>
          </ac:graphicFrameMkLst>
        </pc:graphicFrameChg>
      </pc:sldChg>
      <pc:sldChg chg="addSp delSp modSp new mod">
        <pc:chgData name="Beth Rota-QCS" userId="5305fc5f-d8ce-4bc0-af80-8a0c25c21ddc" providerId="ADAL" clId="{B638B0A1-9DBE-4577-AFA3-DB5F7C68420D}" dt="2023-10-10T17:08:18.724" v="4410" actId="1076"/>
        <pc:sldMkLst>
          <pc:docMk/>
          <pc:sldMk cId="1493453195" sldId="309"/>
        </pc:sldMkLst>
        <pc:spChg chg="mod">
          <ac:chgData name="Beth Rota-QCS" userId="5305fc5f-d8ce-4bc0-af80-8a0c25c21ddc" providerId="ADAL" clId="{B638B0A1-9DBE-4577-AFA3-DB5F7C68420D}" dt="2023-10-10T17:08:18.724" v="4410" actId="1076"/>
          <ac:spMkLst>
            <pc:docMk/>
            <pc:sldMk cId="1493453195" sldId="309"/>
            <ac:spMk id="2" creationId="{9A469CD5-0C16-6E33-C096-1057C4CE2C40}"/>
          </ac:spMkLst>
        </pc:spChg>
        <pc:spChg chg="del">
          <ac:chgData name="Beth Rota-QCS" userId="5305fc5f-d8ce-4bc0-af80-8a0c25c21ddc" providerId="ADAL" clId="{B638B0A1-9DBE-4577-AFA3-DB5F7C68420D}" dt="2023-10-10T17:07:10.154" v="4391" actId="478"/>
          <ac:spMkLst>
            <pc:docMk/>
            <pc:sldMk cId="1493453195" sldId="309"/>
            <ac:spMk id="3" creationId="{C8B7CDDF-71B1-1152-8EC7-138B5FEFAABD}"/>
          </ac:spMkLst>
        </pc:spChg>
        <pc:spChg chg="add">
          <ac:chgData name="Beth Rota-QCS" userId="5305fc5f-d8ce-4bc0-af80-8a0c25c21ddc" providerId="ADAL" clId="{B638B0A1-9DBE-4577-AFA3-DB5F7C68420D}" dt="2023-10-10T17:05:25.297" v="4373"/>
          <ac:spMkLst>
            <pc:docMk/>
            <pc:sldMk cId="1493453195" sldId="309"/>
            <ac:spMk id="4" creationId="{D4923F64-96E4-9D59-F9F6-2816DBF31B35}"/>
          </ac:spMkLst>
        </pc:spChg>
        <pc:spChg chg="add del mod">
          <ac:chgData name="Beth Rota-QCS" userId="5305fc5f-d8ce-4bc0-af80-8a0c25c21ddc" providerId="ADAL" clId="{B638B0A1-9DBE-4577-AFA3-DB5F7C68420D}" dt="2023-10-10T17:06:18.128" v="4382" actId="478"/>
          <ac:spMkLst>
            <pc:docMk/>
            <pc:sldMk cId="1493453195" sldId="309"/>
            <ac:spMk id="5" creationId="{BF3FB0E0-E641-7D3D-00F8-7558A915A071}"/>
          </ac:spMkLst>
        </pc:spChg>
        <pc:picChg chg="add mod">
          <ac:chgData name="Beth Rota-QCS" userId="5305fc5f-d8ce-4bc0-af80-8a0c25c21ddc" providerId="ADAL" clId="{B638B0A1-9DBE-4577-AFA3-DB5F7C68420D}" dt="2023-10-10T17:07:06.619" v="4390" actId="1076"/>
          <ac:picMkLst>
            <pc:docMk/>
            <pc:sldMk cId="1493453195" sldId="309"/>
            <ac:picMk id="6" creationId="{82B05B8B-7CCF-88C3-A800-59C4B33B4DFC}"/>
          </ac:picMkLst>
        </pc:picChg>
        <pc:picChg chg="add del mod">
          <ac:chgData name="Beth Rota-QCS" userId="5305fc5f-d8ce-4bc0-af80-8a0c25c21ddc" providerId="ADAL" clId="{B638B0A1-9DBE-4577-AFA3-DB5F7C68420D}" dt="2023-10-10T17:06:09.096" v="4379" actId="478"/>
          <ac:picMkLst>
            <pc:docMk/>
            <pc:sldMk cId="1493453195" sldId="309"/>
            <ac:picMk id="2049" creationId="{7600AB2A-4065-3BD6-10A3-02010974C8F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D53E63-8492-48D9-8B5F-845390C787AB}"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585DE9-4A66-4B64-9D29-AB4564E217E5}" type="slidenum">
              <a:rPr lang="en-US" smtClean="0"/>
              <a:t>‹#›</a:t>
            </a:fld>
            <a:endParaRPr lang="en-US"/>
          </a:p>
        </p:txBody>
      </p:sp>
    </p:spTree>
    <p:extLst>
      <p:ext uri="{BB962C8B-B14F-4D97-AF65-F5344CB8AC3E}">
        <p14:creationId xmlns:p14="http://schemas.microsoft.com/office/powerpoint/2010/main" val="2546217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585DE9-4A66-4B64-9D29-AB4564E217E5}" type="slidenum">
              <a:rPr lang="en-US" smtClean="0"/>
              <a:t>6</a:t>
            </a:fld>
            <a:endParaRPr lang="en-US"/>
          </a:p>
        </p:txBody>
      </p:sp>
    </p:spTree>
    <p:extLst>
      <p:ext uri="{BB962C8B-B14F-4D97-AF65-F5344CB8AC3E}">
        <p14:creationId xmlns:p14="http://schemas.microsoft.com/office/powerpoint/2010/main" val="3863927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F2130-1E54-350E-73F0-66DC7D8779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DA6AB5-FDED-49E1-FFDE-187DF58B24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B5D702-7E94-B8C3-EF60-287A57D29CFF}"/>
              </a:ext>
            </a:extLst>
          </p:cNvPr>
          <p:cNvSpPr>
            <a:spLocks noGrp="1"/>
          </p:cNvSpPr>
          <p:nvPr>
            <p:ph type="dt" sz="half" idx="10"/>
          </p:nvPr>
        </p:nvSpPr>
        <p:spPr/>
        <p:txBody>
          <a:bodyPr/>
          <a:lstStyle/>
          <a:p>
            <a:fld id="{761BBE42-72B8-44FB-B5B6-A734846F1E9D}" type="datetimeFigureOut">
              <a:rPr lang="en-US" smtClean="0"/>
              <a:t>10/10/2023</a:t>
            </a:fld>
            <a:endParaRPr lang="en-US"/>
          </a:p>
        </p:txBody>
      </p:sp>
      <p:sp>
        <p:nvSpPr>
          <p:cNvPr id="5" name="Footer Placeholder 4">
            <a:extLst>
              <a:ext uri="{FF2B5EF4-FFF2-40B4-BE49-F238E27FC236}">
                <a16:creationId xmlns:a16="http://schemas.microsoft.com/office/drawing/2014/main" id="{15B984FA-02A1-0086-A9D9-33215A7B1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CAF8EC-91A3-C9A9-0B89-8D2E5B83E741}"/>
              </a:ext>
            </a:extLst>
          </p:cNvPr>
          <p:cNvSpPr>
            <a:spLocks noGrp="1"/>
          </p:cNvSpPr>
          <p:nvPr>
            <p:ph type="sldNum" sz="quarter" idx="12"/>
          </p:nvPr>
        </p:nvSpPr>
        <p:spPr/>
        <p:txBody>
          <a:bodyPr/>
          <a:lstStyle/>
          <a:p>
            <a:fld id="{EE193787-12D7-4423-8C49-CAC049B65FA6}" type="slidenum">
              <a:rPr lang="en-US" smtClean="0"/>
              <a:t>‹#›</a:t>
            </a:fld>
            <a:endParaRPr lang="en-US"/>
          </a:p>
        </p:txBody>
      </p:sp>
    </p:spTree>
    <p:extLst>
      <p:ext uri="{BB962C8B-B14F-4D97-AF65-F5344CB8AC3E}">
        <p14:creationId xmlns:p14="http://schemas.microsoft.com/office/powerpoint/2010/main" val="2397576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7C141-7F6C-C6AF-6253-89B3ED754C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C294D6-1C3E-DBC2-8055-E4506B544A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BE4C6C-AEBC-76AB-52FB-B4B34A578F73}"/>
              </a:ext>
            </a:extLst>
          </p:cNvPr>
          <p:cNvSpPr>
            <a:spLocks noGrp="1"/>
          </p:cNvSpPr>
          <p:nvPr>
            <p:ph type="dt" sz="half" idx="10"/>
          </p:nvPr>
        </p:nvSpPr>
        <p:spPr/>
        <p:txBody>
          <a:bodyPr/>
          <a:lstStyle/>
          <a:p>
            <a:fld id="{761BBE42-72B8-44FB-B5B6-A734846F1E9D}" type="datetimeFigureOut">
              <a:rPr lang="en-US" smtClean="0"/>
              <a:t>10/10/2023</a:t>
            </a:fld>
            <a:endParaRPr lang="en-US"/>
          </a:p>
        </p:txBody>
      </p:sp>
      <p:sp>
        <p:nvSpPr>
          <p:cNvPr id="5" name="Footer Placeholder 4">
            <a:extLst>
              <a:ext uri="{FF2B5EF4-FFF2-40B4-BE49-F238E27FC236}">
                <a16:creationId xmlns:a16="http://schemas.microsoft.com/office/drawing/2014/main" id="{6B1C14BF-D968-4840-2936-54D0976445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FD7077-A5E6-000D-868C-0C81FB18997C}"/>
              </a:ext>
            </a:extLst>
          </p:cNvPr>
          <p:cNvSpPr>
            <a:spLocks noGrp="1"/>
          </p:cNvSpPr>
          <p:nvPr>
            <p:ph type="sldNum" sz="quarter" idx="12"/>
          </p:nvPr>
        </p:nvSpPr>
        <p:spPr/>
        <p:txBody>
          <a:bodyPr/>
          <a:lstStyle/>
          <a:p>
            <a:fld id="{EE193787-12D7-4423-8C49-CAC049B65FA6}" type="slidenum">
              <a:rPr lang="en-US" smtClean="0"/>
              <a:t>‹#›</a:t>
            </a:fld>
            <a:endParaRPr lang="en-US"/>
          </a:p>
        </p:txBody>
      </p:sp>
    </p:spTree>
    <p:extLst>
      <p:ext uri="{BB962C8B-B14F-4D97-AF65-F5344CB8AC3E}">
        <p14:creationId xmlns:p14="http://schemas.microsoft.com/office/powerpoint/2010/main" val="3125726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4A9757-AF4B-4029-371F-89F051A7E6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A7A42C-C2CE-78C5-EAE1-337A32E1D1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E3471-E5CB-E46B-7262-BDBD69978A88}"/>
              </a:ext>
            </a:extLst>
          </p:cNvPr>
          <p:cNvSpPr>
            <a:spLocks noGrp="1"/>
          </p:cNvSpPr>
          <p:nvPr>
            <p:ph type="dt" sz="half" idx="10"/>
          </p:nvPr>
        </p:nvSpPr>
        <p:spPr/>
        <p:txBody>
          <a:bodyPr/>
          <a:lstStyle/>
          <a:p>
            <a:fld id="{761BBE42-72B8-44FB-B5B6-A734846F1E9D}" type="datetimeFigureOut">
              <a:rPr lang="en-US" smtClean="0"/>
              <a:t>10/10/2023</a:t>
            </a:fld>
            <a:endParaRPr lang="en-US"/>
          </a:p>
        </p:txBody>
      </p:sp>
      <p:sp>
        <p:nvSpPr>
          <p:cNvPr id="5" name="Footer Placeholder 4">
            <a:extLst>
              <a:ext uri="{FF2B5EF4-FFF2-40B4-BE49-F238E27FC236}">
                <a16:creationId xmlns:a16="http://schemas.microsoft.com/office/drawing/2014/main" id="{FCE86D97-C8DD-05DD-8B40-792A0CB9A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7A79CF-6A05-0B11-B6C6-0EECEE95E3BF}"/>
              </a:ext>
            </a:extLst>
          </p:cNvPr>
          <p:cNvSpPr>
            <a:spLocks noGrp="1"/>
          </p:cNvSpPr>
          <p:nvPr>
            <p:ph type="sldNum" sz="quarter" idx="12"/>
          </p:nvPr>
        </p:nvSpPr>
        <p:spPr/>
        <p:txBody>
          <a:bodyPr/>
          <a:lstStyle/>
          <a:p>
            <a:fld id="{EE193787-12D7-4423-8C49-CAC049B65FA6}" type="slidenum">
              <a:rPr lang="en-US" smtClean="0"/>
              <a:t>‹#›</a:t>
            </a:fld>
            <a:endParaRPr lang="en-US"/>
          </a:p>
        </p:txBody>
      </p:sp>
    </p:spTree>
    <p:extLst>
      <p:ext uri="{BB962C8B-B14F-4D97-AF65-F5344CB8AC3E}">
        <p14:creationId xmlns:p14="http://schemas.microsoft.com/office/powerpoint/2010/main" val="4077106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148BC-37F9-7D5B-C8FA-C7F502540F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992B9F-FAC7-7385-7C13-F31CA3E789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8F53AB-9318-A681-CA9E-4DDA5E6E69FB}"/>
              </a:ext>
            </a:extLst>
          </p:cNvPr>
          <p:cNvSpPr>
            <a:spLocks noGrp="1"/>
          </p:cNvSpPr>
          <p:nvPr>
            <p:ph type="dt" sz="half" idx="10"/>
          </p:nvPr>
        </p:nvSpPr>
        <p:spPr/>
        <p:txBody>
          <a:bodyPr/>
          <a:lstStyle/>
          <a:p>
            <a:fld id="{761BBE42-72B8-44FB-B5B6-A734846F1E9D}" type="datetimeFigureOut">
              <a:rPr lang="en-US" smtClean="0"/>
              <a:t>10/10/2023</a:t>
            </a:fld>
            <a:endParaRPr lang="en-US"/>
          </a:p>
        </p:txBody>
      </p:sp>
      <p:sp>
        <p:nvSpPr>
          <p:cNvPr id="5" name="Footer Placeholder 4">
            <a:extLst>
              <a:ext uri="{FF2B5EF4-FFF2-40B4-BE49-F238E27FC236}">
                <a16:creationId xmlns:a16="http://schemas.microsoft.com/office/drawing/2014/main" id="{772B8404-9AC7-C138-0ABC-D05BCB3A88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D65C41-4383-2491-36A4-37563ACA338C}"/>
              </a:ext>
            </a:extLst>
          </p:cNvPr>
          <p:cNvSpPr>
            <a:spLocks noGrp="1"/>
          </p:cNvSpPr>
          <p:nvPr>
            <p:ph type="sldNum" sz="quarter" idx="12"/>
          </p:nvPr>
        </p:nvSpPr>
        <p:spPr/>
        <p:txBody>
          <a:bodyPr/>
          <a:lstStyle/>
          <a:p>
            <a:fld id="{EE193787-12D7-4423-8C49-CAC049B65FA6}" type="slidenum">
              <a:rPr lang="en-US" smtClean="0"/>
              <a:t>‹#›</a:t>
            </a:fld>
            <a:endParaRPr lang="en-US"/>
          </a:p>
        </p:txBody>
      </p:sp>
    </p:spTree>
    <p:extLst>
      <p:ext uri="{BB962C8B-B14F-4D97-AF65-F5344CB8AC3E}">
        <p14:creationId xmlns:p14="http://schemas.microsoft.com/office/powerpoint/2010/main" val="1793966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BE906-05BE-F986-7F5C-5D20BBAD4C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4D06DD-B242-741E-006A-FCEBC5A84C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1F4AB3-56ED-DF07-0F62-73B441B04DBF}"/>
              </a:ext>
            </a:extLst>
          </p:cNvPr>
          <p:cNvSpPr>
            <a:spLocks noGrp="1"/>
          </p:cNvSpPr>
          <p:nvPr>
            <p:ph type="dt" sz="half" idx="10"/>
          </p:nvPr>
        </p:nvSpPr>
        <p:spPr/>
        <p:txBody>
          <a:bodyPr/>
          <a:lstStyle/>
          <a:p>
            <a:fld id="{761BBE42-72B8-44FB-B5B6-A734846F1E9D}" type="datetimeFigureOut">
              <a:rPr lang="en-US" smtClean="0"/>
              <a:t>10/10/2023</a:t>
            </a:fld>
            <a:endParaRPr lang="en-US"/>
          </a:p>
        </p:txBody>
      </p:sp>
      <p:sp>
        <p:nvSpPr>
          <p:cNvPr id="5" name="Footer Placeholder 4">
            <a:extLst>
              <a:ext uri="{FF2B5EF4-FFF2-40B4-BE49-F238E27FC236}">
                <a16:creationId xmlns:a16="http://schemas.microsoft.com/office/drawing/2014/main" id="{3FE7830A-C944-55C6-2213-8DB56CC78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DCB498-FFC5-467B-5A16-92FFCD9AA5C2}"/>
              </a:ext>
            </a:extLst>
          </p:cNvPr>
          <p:cNvSpPr>
            <a:spLocks noGrp="1"/>
          </p:cNvSpPr>
          <p:nvPr>
            <p:ph type="sldNum" sz="quarter" idx="12"/>
          </p:nvPr>
        </p:nvSpPr>
        <p:spPr/>
        <p:txBody>
          <a:bodyPr/>
          <a:lstStyle/>
          <a:p>
            <a:fld id="{EE193787-12D7-4423-8C49-CAC049B65FA6}" type="slidenum">
              <a:rPr lang="en-US" smtClean="0"/>
              <a:t>‹#›</a:t>
            </a:fld>
            <a:endParaRPr lang="en-US"/>
          </a:p>
        </p:txBody>
      </p:sp>
    </p:spTree>
    <p:extLst>
      <p:ext uri="{BB962C8B-B14F-4D97-AF65-F5344CB8AC3E}">
        <p14:creationId xmlns:p14="http://schemas.microsoft.com/office/powerpoint/2010/main" val="3368999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6136A-F516-2FB2-FB9A-A79B2269B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197347-9DF1-DE8B-A306-55C6B53573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7E0038-CD80-BE0E-01DF-28699950DE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78C368-9D62-B062-7DF8-D298A0335242}"/>
              </a:ext>
            </a:extLst>
          </p:cNvPr>
          <p:cNvSpPr>
            <a:spLocks noGrp="1"/>
          </p:cNvSpPr>
          <p:nvPr>
            <p:ph type="dt" sz="half" idx="10"/>
          </p:nvPr>
        </p:nvSpPr>
        <p:spPr/>
        <p:txBody>
          <a:bodyPr/>
          <a:lstStyle/>
          <a:p>
            <a:fld id="{761BBE42-72B8-44FB-B5B6-A734846F1E9D}" type="datetimeFigureOut">
              <a:rPr lang="en-US" smtClean="0"/>
              <a:t>10/10/2023</a:t>
            </a:fld>
            <a:endParaRPr lang="en-US"/>
          </a:p>
        </p:txBody>
      </p:sp>
      <p:sp>
        <p:nvSpPr>
          <p:cNvPr id="6" name="Footer Placeholder 5">
            <a:extLst>
              <a:ext uri="{FF2B5EF4-FFF2-40B4-BE49-F238E27FC236}">
                <a16:creationId xmlns:a16="http://schemas.microsoft.com/office/drawing/2014/main" id="{4C3B7D2A-2951-B8A1-4908-BC51E1DA97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0647F-CA72-870B-4F22-436B0A9D4A98}"/>
              </a:ext>
            </a:extLst>
          </p:cNvPr>
          <p:cNvSpPr>
            <a:spLocks noGrp="1"/>
          </p:cNvSpPr>
          <p:nvPr>
            <p:ph type="sldNum" sz="quarter" idx="12"/>
          </p:nvPr>
        </p:nvSpPr>
        <p:spPr/>
        <p:txBody>
          <a:bodyPr/>
          <a:lstStyle/>
          <a:p>
            <a:fld id="{EE193787-12D7-4423-8C49-CAC049B65FA6}" type="slidenum">
              <a:rPr lang="en-US" smtClean="0"/>
              <a:t>‹#›</a:t>
            </a:fld>
            <a:endParaRPr lang="en-US"/>
          </a:p>
        </p:txBody>
      </p:sp>
    </p:spTree>
    <p:extLst>
      <p:ext uri="{BB962C8B-B14F-4D97-AF65-F5344CB8AC3E}">
        <p14:creationId xmlns:p14="http://schemas.microsoft.com/office/powerpoint/2010/main" val="1872377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2391-C727-8204-B8D3-41ECE011D6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345020-A865-78DC-6E8E-764F5BEB1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47D351-C326-EBF0-4277-9A1319452A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24F682-E541-5FB9-52F7-70014A2329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54DE4-4AC4-AB68-9E9D-2058AD82E7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6224BE-D8C7-62EB-9366-D994317846CA}"/>
              </a:ext>
            </a:extLst>
          </p:cNvPr>
          <p:cNvSpPr>
            <a:spLocks noGrp="1"/>
          </p:cNvSpPr>
          <p:nvPr>
            <p:ph type="dt" sz="half" idx="10"/>
          </p:nvPr>
        </p:nvSpPr>
        <p:spPr/>
        <p:txBody>
          <a:bodyPr/>
          <a:lstStyle/>
          <a:p>
            <a:fld id="{761BBE42-72B8-44FB-B5B6-A734846F1E9D}" type="datetimeFigureOut">
              <a:rPr lang="en-US" smtClean="0"/>
              <a:t>10/10/2023</a:t>
            </a:fld>
            <a:endParaRPr lang="en-US"/>
          </a:p>
        </p:txBody>
      </p:sp>
      <p:sp>
        <p:nvSpPr>
          <p:cNvPr id="8" name="Footer Placeholder 7">
            <a:extLst>
              <a:ext uri="{FF2B5EF4-FFF2-40B4-BE49-F238E27FC236}">
                <a16:creationId xmlns:a16="http://schemas.microsoft.com/office/drawing/2014/main" id="{5F7DE1D0-9756-6524-1110-AB21EE00FA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8EFDE3-8E66-D73E-28CF-89C58C7E4C00}"/>
              </a:ext>
            </a:extLst>
          </p:cNvPr>
          <p:cNvSpPr>
            <a:spLocks noGrp="1"/>
          </p:cNvSpPr>
          <p:nvPr>
            <p:ph type="sldNum" sz="quarter" idx="12"/>
          </p:nvPr>
        </p:nvSpPr>
        <p:spPr/>
        <p:txBody>
          <a:bodyPr/>
          <a:lstStyle/>
          <a:p>
            <a:fld id="{EE193787-12D7-4423-8C49-CAC049B65FA6}" type="slidenum">
              <a:rPr lang="en-US" smtClean="0"/>
              <a:t>‹#›</a:t>
            </a:fld>
            <a:endParaRPr lang="en-US"/>
          </a:p>
        </p:txBody>
      </p:sp>
    </p:spTree>
    <p:extLst>
      <p:ext uri="{BB962C8B-B14F-4D97-AF65-F5344CB8AC3E}">
        <p14:creationId xmlns:p14="http://schemas.microsoft.com/office/powerpoint/2010/main" val="3098451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8FFCE-5F59-4D94-E92C-9E0CB6E47A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A9B610-D450-7651-B456-6E64113EB0A1}"/>
              </a:ext>
            </a:extLst>
          </p:cNvPr>
          <p:cNvSpPr>
            <a:spLocks noGrp="1"/>
          </p:cNvSpPr>
          <p:nvPr>
            <p:ph type="dt" sz="half" idx="10"/>
          </p:nvPr>
        </p:nvSpPr>
        <p:spPr/>
        <p:txBody>
          <a:bodyPr/>
          <a:lstStyle/>
          <a:p>
            <a:fld id="{761BBE42-72B8-44FB-B5B6-A734846F1E9D}" type="datetimeFigureOut">
              <a:rPr lang="en-US" smtClean="0"/>
              <a:t>10/10/2023</a:t>
            </a:fld>
            <a:endParaRPr lang="en-US"/>
          </a:p>
        </p:txBody>
      </p:sp>
      <p:sp>
        <p:nvSpPr>
          <p:cNvPr id="4" name="Footer Placeholder 3">
            <a:extLst>
              <a:ext uri="{FF2B5EF4-FFF2-40B4-BE49-F238E27FC236}">
                <a16:creationId xmlns:a16="http://schemas.microsoft.com/office/drawing/2014/main" id="{480FC1BB-1202-BAF3-FCE2-0E55DFC861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732E09-8F13-0C86-6A0C-7617CF1674E1}"/>
              </a:ext>
            </a:extLst>
          </p:cNvPr>
          <p:cNvSpPr>
            <a:spLocks noGrp="1"/>
          </p:cNvSpPr>
          <p:nvPr>
            <p:ph type="sldNum" sz="quarter" idx="12"/>
          </p:nvPr>
        </p:nvSpPr>
        <p:spPr/>
        <p:txBody>
          <a:bodyPr/>
          <a:lstStyle/>
          <a:p>
            <a:fld id="{EE193787-12D7-4423-8C49-CAC049B65FA6}" type="slidenum">
              <a:rPr lang="en-US" smtClean="0"/>
              <a:t>‹#›</a:t>
            </a:fld>
            <a:endParaRPr lang="en-US"/>
          </a:p>
        </p:txBody>
      </p:sp>
    </p:spTree>
    <p:extLst>
      <p:ext uri="{BB962C8B-B14F-4D97-AF65-F5344CB8AC3E}">
        <p14:creationId xmlns:p14="http://schemas.microsoft.com/office/powerpoint/2010/main" val="2937857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9077AC-FC46-9EEF-1310-1FD4376D8C01}"/>
              </a:ext>
            </a:extLst>
          </p:cNvPr>
          <p:cNvSpPr>
            <a:spLocks noGrp="1"/>
          </p:cNvSpPr>
          <p:nvPr>
            <p:ph type="dt" sz="half" idx="10"/>
          </p:nvPr>
        </p:nvSpPr>
        <p:spPr/>
        <p:txBody>
          <a:bodyPr/>
          <a:lstStyle/>
          <a:p>
            <a:fld id="{761BBE42-72B8-44FB-B5B6-A734846F1E9D}" type="datetimeFigureOut">
              <a:rPr lang="en-US" smtClean="0"/>
              <a:t>10/10/2023</a:t>
            </a:fld>
            <a:endParaRPr lang="en-US"/>
          </a:p>
        </p:txBody>
      </p:sp>
      <p:sp>
        <p:nvSpPr>
          <p:cNvPr id="3" name="Footer Placeholder 2">
            <a:extLst>
              <a:ext uri="{FF2B5EF4-FFF2-40B4-BE49-F238E27FC236}">
                <a16:creationId xmlns:a16="http://schemas.microsoft.com/office/drawing/2014/main" id="{173F386C-25D0-B661-FC46-B1079C0ACB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101CD5-3283-AE3F-5330-8D8B110F2D5A}"/>
              </a:ext>
            </a:extLst>
          </p:cNvPr>
          <p:cNvSpPr>
            <a:spLocks noGrp="1"/>
          </p:cNvSpPr>
          <p:nvPr>
            <p:ph type="sldNum" sz="quarter" idx="12"/>
          </p:nvPr>
        </p:nvSpPr>
        <p:spPr/>
        <p:txBody>
          <a:bodyPr/>
          <a:lstStyle/>
          <a:p>
            <a:fld id="{EE193787-12D7-4423-8C49-CAC049B65FA6}" type="slidenum">
              <a:rPr lang="en-US" smtClean="0"/>
              <a:t>‹#›</a:t>
            </a:fld>
            <a:endParaRPr lang="en-US"/>
          </a:p>
        </p:txBody>
      </p:sp>
    </p:spTree>
    <p:extLst>
      <p:ext uri="{BB962C8B-B14F-4D97-AF65-F5344CB8AC3E}">
        <p14:creationId xmlns:p14="http://schemas.microsoft.com/office/powerpoint/2010/main" val="803005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B72E2-7134-019C-473A-AB4DECABEE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20B3B2-B4C6-CFE4-3BA2-C69CE1FFFC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17B178-5D02-B2BE-E7E0-4404876DD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1BD49D-9AD3-31C9-272C-DC551D82945F}"/>
              </a:ext>
            </a:extLst>
          </p:cNvPr>
          <p:cNvSpPr>
            <a:spLocks noGrp="1"/>
          </p:cNvSpPr>
          <p:nvPr>
            <p:ph type="dt" sz="half" idx="10"/>
          </p:nvPr>
        </p:nvSpPr>
        <p:spPr/>
        <p:txBody>
          <a:bodyPr/>
          <a:lstStyle/>
          <a:p>
            <a:fld id="{761BBE42-72B8-44FB-B5B6-A734846F1E9D}" type="datetimeFigureOut">
              <a:rPr lang="en-US" smtClean="0"/>
              <a:t>10/10/2023</a:t>
            </a:fld>
            <a:endParaRPr lang="en-US"/>
          </a:p>
        </p:txBody>
      </p:sp>
      <p:sp>
        <p:nvSpPr>
          <p:cNvPr id="6" name="Footer Placeholder 5">
            <a:extLst>
              <a:ext uri="{FF2B5EF4-FFF2-40B4-BE49-F238E27FC236}">
                <a16:creationId xmlns:a16="http://schemas.microsoft.com/office/drawing/2014/main" id="{6030EDFF-0801-2C3A-9474-B381C367BD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69C53A-B365-1F2D-3885-C7415DDC1838}"/>
              </a:ext>
            </a:extLst>
          </p:cNvPr>
          <p:cNvSpPr>
            <a:spLocks noGrp="1"/>
          </p:cNvSpPr>
          <p:nvPr>
            <p:ph type="sldNum" sz="quarter" idx="12"/>
          </p:nvPr>
        </p:nvSpPr>
        <p:spPr/>
        <p:txBody>
          <a:bodyPr/>
          <a:lstStyle/>
          <a:p>
            <a:fld id="{EE193787-12D7-4423-8C49-CAC049B65FA6}" type="slidenum">
              <a:rPr lang="en-US" smtClean="0"/>
              <a:t>‹#›</a:t>
            </a:fld>
            <a:endParaRPr lang="en-US"/>
          </a:p>
        </p:txBody>
      </p:sp>
    </p:spTree>
    <p:extLst>
      <p:ext uri="{BB962C8B-B14F-4D97-AF65-F5344CB8AC3E}">
        <p14:creationId xmlns:p14="http://schemas.microsoft.com/office/powerpoint/2010/main" val="3181952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98427-1439-D35D-B182-70D986CBDA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F7CBB8-C9BC-2424-708C-1452897B3B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268B49-D683-DD66-D2DD-973E562F33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2A3D90-9581-F469-7A66-7EE9035066BB}"/>
              </a:ext>
            </a:extLst>
          </p:cNvPr>
          <p:cNvSpPr>
            <a:spLocks noGrp="1"/>
          </p:cNvSpPr>
          <p:nvPr>
            <p:ph type="dt" sz="half" idx="10"/>
          </p:nvPr>
        </p:nvSpPr>
        <p:spPr/>
        <p:txBody>
          <a:bodyPr/>
          <a:lstStyle/>
          <a:p>
            <a:fld id="{761BBE42-72B8-44FB-B5B6-A734846F1E9D}" type="datetimeFigureOut">
              <a:rPr lang="en-US" smtClean="0"/>
              <a:t>10/10/2023</a:t>
            </a:fld>
            <a:endParaRPr lang="en-US"/>
          </a:p>
        </p:txBody>
      </p:sp>
      <p:sp>
        <p:nvSpPr>
          <p:cNvPr id="6" name="Footer Placeholder 5">
            <a:extLst>
              <a:ext uri="{FF2B5EF4-FFF2-40B4-BE49-F238E27FC236}">
                <a16:creationId xmlns:a16="http://schemas.microsoft.com/office/drawing/2014/main" id="{8B828C28-7AF9-2DC1-B4DB-B88BDA1A77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072B9-CD7D-3C44-1C80-5BA93E31D50B}"/>
              </a:ext>
            </a:extLst>
          </p:cNvPr>
          <p:cNvSpPr>
            <a:spLocks noGrp="1"/>
          </p:cNvSpPr>
          <p:nvPr>
            <p:ph type="sldNum" sz="quarter" idx="12"/>
          </p:nvPr>
        </p:nvSpPr>
        <p:spPr/>
        <p:txBody>
          <a:bodyPr/>
          <a:lstStyle/>
          <a:p>
            <a:fld id="{EE193787-12D7-4423-8C49-CAC049B65FA6}" type="slidenum">
              <a:rPr lang="en-US" smtClean="0"/>
              <a:t>‹#›</a:t>
            </a:fld>
            <a:endParaRPr lang="en-US"/>
          </a:p>
        </p:txBody>
      </p:sp>
    </p:spTree>
    <p:extLst>
      <p:ext uri="{BB962C8B-B14F-4D97-AF65-F5344CB8AC3E}">
        <p14:creationId xmlns:p14="http://schemas.microsoft.com/office/powerpoint/2010/main" val="3161368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09C75D-1D93-B7C1-F344-0D7D449F5B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F4D9FE-F24A-7586-901E-2DA12F1BDF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80B03-4A74-28B2-A09E-0482F87E40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1BBE42-72B8-44FB-B5B6-A734846F1E9D}" type="datetimeFigureOut">
              <a:rPr lang="en-US" smtClean="0"/>
              <a:t>10/10/2023</a:t>
            </a:fld>
            <a:endParaRPr lang="en-US"/>
          </a:p>
        </p:txBody>
      </p:sp>
      <p:sp>
        <p:nvSpPr>
          <p:cNvPr id="5" name="Footer Placeholder 4">
            <a:extLst>
              <a:ext uri="{FF2B5EF4-FFF2-40B4-BE49-F238E27FC236}">
                <a16:creationId xmlns:a16="http://schemas.microsoft.com/office/drawing/2014/main" id="{8104CF23-3595-D245-B9AD-37C60D9C1C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1447FC-74CB-C914-8020-B0A2CC711E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93787-12D7-4423-8C49-CAC049B65FA6}" type="slidenum">
              <a:rPr lang="en-US" smtClean="0"/>
              <a:t>‹#›</a:t>
            </a:fld>
            <a:endParaRPr lang="en-US"/>
          </a:p>
        </p:txBody>
      </p:sp>
    </p:spTree>
    <p:extLst>
      <p:ext uri="{BB962C8B-B14F-4D97-AF65-F5344CB8AC3E}">
        <p14:creationId xmlns:p14="http://schemas.microsoft.com/office/powerpoint/2010/main" val="33748545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28B266-7A07-EC97-1F4F-9E8A184D0F28}"/>
              </a:ext>
            </a:extLst>
          </p:cNvPr>
          <p:cNvSpPr>
            <a:spLocks noGrp="1"/>
          </p:cNvSpPr>
          <p:nvPr>
            <p:ph type="ctrTitle"/>
          </p:nvPr>
        </p:nvSpPr>
        <p:spPr>
          <a:xfrm>
            <a:off x="755903" y="3399769"/>
            <a:ext cx="10640754" cy="775845"/>
          </a:xfrm>
        </p:spPr>
        <p:txBody>
          <a:bodyPr anchor="b">
            <a:normAutofit/>
          </a:bodyPr>
          <a:lstStyle/>
          <a:p>
            <a:r>
              <a:rPr lang="en-US" sz="4000" dirty="0">
                <a:solidFill>
                  <a:schemeClr val="tx2"/>
                </a:solidFill>
              </a:rPr>
              <a:t>Organic Producer Group Certification</a:t>
            </a:r>
          </a:p>
        </p:txBody>
      </p:sp>
      <p:sp>
        <p:nvSpPr>
          <p:cNvPr id="3" name="Subtitle 2">
            <a:extLst>
              <a:ext uri="{FF2B5EF4-FFF2-40B4-BE49-F238E27FC236}">
                <a16:creationId xmlns:a16="http://schemas.microsoft.com/office/drawing/2014/main" id="{21360E66-775E-5930-9933-1F46CCBC7EAF}"/>
              </a:ext>
            </a:extLst>
          </p:cNvPr>
          <p:cNvSpPr>
            <a:spLocks noGrp="1"/>
          </p:cNvSpPr>
          <p:nvPr>
            <p:ph type="subTitle" idx="1"/>
          </p:nvPr>
        </p:nvSpPr>
        <p:spPr>
          <a:xfrm>
            <a:off x="1514121" y="4171528"/>
            <a:ext cx="9163757" cy="1432103"/>
          </a:xfrm>
        </p:spPr>
        <p:txBody>
          <a:bodyPr anchor="ctr">
            <a:normAutofit/>
          </a:bodyPr>
          <a:lstStyle/>
          <a:p>
            <a:r>
              <a:rPr lang="en-US" sz="1600" dirty="0">
                <a:solidFill>
                  <a:schemeClr val="tx2"/>
                </a:solidFill>
              </a:rPr>
              <a:t>Presented by Beth Rota, QCS Organic Program Director</a:t>
            </a:r>
          </a:p>
          <a:p>
            <a:r>
              <a:rPr lang="en-US" sz="1600" dirty="0">
                <a:solidFill>
                  <a:schemeClr val="tx2"/>
                </a:solidFill>
              </a:rPr>
              <a:t>October 18, 2023</a:t>
            </a:r>
          </a:p>
        </p:txBody>
      </p:sp>
      <p:grpSp>
        <p:nvGrpSpPr>
          <p:cNvPr id="47" name="Group 46">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48" name="Freeform: Shape 47">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51" name="Freeform: Shape 50">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64360FA1-A2DB-FD15-EFDB-448748B2934C}"/>
              </a:ext>
            </a:extLst>
          </p:cNvPr>
          <p:cNvPicPr>
            <a:picLocks noChangeAspect="1"/>
          </p:cNvPicPr>
          <p:nvPr/>
        </p:nvPicPr>
        <p:blipFill>
          <a:blip r:embed="rId2"/>
          <a:stretch>
            <a:fillRect/>
          </a:stretch>
        </p:blipFill>
        <p:spPr>
          <a:xfrm>
            <a:off x="302342" y="384226"/>
            <a:ext cx="11525864" cy="2708577"/>
          </a:xfrm>
          <a:prstGeom prst="rect">
            <a:avLst/>
          </a:prstGeom>
        </p:spPr>
      </p:pic>
      <p:grpSp>
        <p:nvGrpSpPr>
          <p:cNvPr id="53" name="Group 52">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54" name="Freeform: Shape 53">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reeform: Shape 55">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0236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6DF101-6DEB-4D7C-2C58-0B4F6AD5FAA6}"/>
              </a:ext>
            </a:extLst>
          </p:cNvPr>
          <p:cNvSpPr>
            <a:spLocks noGrp="1"/>
          </p:cNvSpPr>
          <p:nvPr>
            <p:ph type="title"/>
          </p:nvPr>
        </p:nvSpPr>
        <p:spPr>
          <a:xfrm>
            <a:off x="914402" y="489508"/>
            <a:ext cx="5181597" cy="1655482"/>
          </a:xfrm>
        </p:spPr>
        <p:txBody>
          <a:bodyPr anchor="b">
            <a:normAutofit/>
          </a:bodyPr>
          <a:lstStyle/>
          <a:p>
            <a:pPr marL="0" marR="0" algn="r">
              <a:spcBef>
                <a:spcPts val="0"/>
              </a:spcBef>
              <a:spcAft>
                <a:spcPts val="0"/>
              </a:spcAft>
            </a:pPr>
            <a:r>
              <a:rPr lang="en-US" sz="4000" b="1" kern="100">
                <a:effectLst/>
                <a:latin typeface="Calibri" panose="020F0502020204030204" pitchFamily="34" charset="0"/>
                <a:ea typeface="Calibri" panose="020F0502020204030204" pitchFamily="34" charset="0"/>
                <a:cs typeface="Calibri" panose="020F0502020204030204" pitchFamily="34" charset="0"/>
              </a:rPr>
              <a:t>7 CFR 205.2 </a:t>
            </a:r>
            <a:r>
              <a:rPr lang="en-US" sz="4000" b="1" i="1" kern="100">
                <a:effectLst/>
                <a:latin typeface="Calibri" panose="020F0502020204030204" pitchFamily="34" charset="0"/>
                <a:ea typeface="Calibri" panose="020F0502020204030204" pitchFamily="34" charset="0"/>
                <a:cs typeface="Times New Roman" panose="02020603050405020304" pitchFamily="18" charset="0"/>
              </a:rPr>
              <a:t>Internal control system (ICS)</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0F30D8B-6533-BE3B-9EB2-48C1C0A3139A}"/>
              </a:ext>
            </a:extLst>
          </p:cNvPr>
          <p:cNvSpPr>
            <a:spLocks noGrp="1"/>
          </p:cNvSpPr>
          <p:nvPr>
            <p:ph idx="1"/>
          </p:nvPr>
        </p:nvSpPr>
        <p:spPr>
          <a:xfrm>
            <a:off x="914402" y="2418408"/>
            <a:ext cx="5181598" cy="3409898"/>
          </a:xfrm>
        </p:spPr>
        <p:txBody>
          <a:bodyPr anchor="t">
            <a:normAutofit/>
          </a:bodyPr>
          <a:lstStyle/>
          <a:p>
            <a:pPr marL="0" marR="0" indent="0" algn="r">
              <a:spcBef>
                <a:spcPts val="0"/>
              </a:spcBef>
              <a:spcAft>
                <a:spcPts val="0"/>
              </a:spcAft>
              <a:buNone/>
            </a:pPr>
            <a:r>
              <a:rPr lang="en-US" sz="2000" kern="100" dirty="0">
                <a:effectLst/>
                <a:latin typeface="Calibri" panose="020F0502020204030204" pitchFamily="34" charset="0"/>
                <a:ea typeface="Calibri" panose="020F0502020204030204" pitchFamily="34" charset="0"/>
                <a:cs typeface="Calibri" panose="020F0502020204030204" pitchFamily="34" charset="0"/>
              </a:rPr>
              <a:t>An internal quality management system that establishes and governs the review, monitoring, training, and inspection of the producer group operation, and the procurement and distribution of shared production and handling inputs and resources, to maintain compliance with the USDA organic regulations.</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p>
            <a:pPr marL="0" marR="0" indent="0" algn="r">
              <a:spcBef>
                <a:spcPts val="0"/>
              </a:spcBef>
              <a:spcAft>
                <a:spcPts val="0"/>
              </a:spcAft>
              <a:buNone/>
            </a:pPr>
            <a:endParaRPr lang="en-US" sz="2000" kern="100">
              <a:latin typeface="Calibri" panose="020F0502020204030204" pitchFamily="34" charset="0"/>
              <a:ea typeface="Calibri" panose="020F0502020204030204" pitchFamily="34" charset="0"/>
              <a:cs typeface="Calibri" panose="020F0502020204030204" pitchFamily="34" charset="0"/>
            </a:endParaRPr>
          </a:p>
          <a:p>
            <a:pPr marL="0" marR="0" indent="0" algn="r">
              <a:spcBef>
                <a:spcPts val="0"/>
              </a:spcBef>
              <a:spcAft>
                <a:spcPts val="0"/>
              </a:spcAft>
              <a:buNone/>
            </a:pPr>
            <a:endParaRPr lang="en-US" sz="2000" kern="100">
              <a:latin typeface="Calibri" panose="020F0502020204030204" pitchFamily="34" charset="0"/>
              <a:ea typeface="Calibri" panose="020F0502020204030204" pitchFamily="34" charset="0"/>
              <a:cs typeface="Calibri" panose="020F0502020204030204" pitchFamily="34" charset="0"/>
            </a:endParaRPr>
          </a:p>
          <a:p>
            <a:pPr marL="0" marR="0" indent="0" algn="r">
              <a:spcBef>
                <a:spcPts val="0"/>
              </a:spcBef>
              <a:spcAft>
                <a:spcPts val="0"/>
              </a:spcAft>
              <a:buNone/>
            </a:pP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r">
              <a:spcBef>
                <a:spcPts val="0"/>
              </a:spcBef>
              <a:spcAft>
                <a:spcPts val="0"/>
              </a:spcAft>
              <a:buNone/>
            </a:pPr>
            <a:endParaRPr lang="en-US" sz="2000">
              <a:effectLst/>
              <a:latin typeface="Times New Roman" panose="02020603050405020304" pitchFamily="18" charset="0"/>
              <a:ea typeface="Times New Roman" panose="02020603050405020304" pitchFamily="18" charset="0"/>
            </a:endParaRPr>
          </a:p>
          <a:p>
            <a:pPr marL="0" indent="0" algn="r">
              <a:buNone/>
            </a:pPr>
            <a:endParaRPr lang="en-US" sz="2000"/>
          </a:p>
        </p:txBody>
      </p:sp>
      <p:pic>
        <p:nvPicPr>
          <p:cNvPr id="5" name="Picture 4">
            <a:extLst>
              <a:ext uri="{FF2B5EF4-FFF2-40B4-BE49-F238E27FC236}">
                <a16:creationId xmlns:a16="http://schemas.microsoft.com/office/drawing/2014/main" id="{9C0F8A7B-807E-4645-D661-F2E65AC10377}"/>
              </a:ext>
            </a:extLst>
          </p:cNvPr>
          <p:cNvPicPr>
            <a:picLocks noChangeAspect="1"/>
          </p:cNvPicPr>
          <p:nvPr/>
        </p:nvPicPr>
        <p:blipFill rotWithShape="1">
          <a:blip r:embed="rId2"/>
          <a:srcRect l="710" r="4" b="4"/>
          <a:stretch/>
        </p:blipFill>
        <p:spPr>
          <a:xfrm>
            <a:off x="6675120" y="833257"/>
            <a:ext cx="4957638" cy="4805848"/>
          </a:xfrm>
          <a:prstGeom prst="rect">
            <a:avLst/>
          </a:prstGeom>
        </p:spPr>
      </p:pic>
      <p:sp>
        <p:nvSpPr>
          <p:cNvPr id="36" name="Rectangle 35">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descr="Image result for usda organic logo">
            <a:extLst>
              <a:ext uri="{FF2B5EF4-FFF2-40B4-BE49-F238E27FC236}">
                <a16:creationId xmlns:a16="http://schemas.microsoft.com/office/drawing/2014/main" id="{67724C5F-CB30-BEE5-C3CB-646380B99B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5130" y="384027"/>
            <a:ext cx="957414" cy="9574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CD7D167-4D21-391F-798B-F80A7AAABD19}"/>
              </a:ext>
            </a:extLst>
          </p:cNvPr>
          <p:cNvPicPr>
            <a:picLocks noChangeAspect="1"/>
          </p:cNvPicPr>
          <p:nvPr/>
        </p:nvPicPr>
        <p:blipFill>
          <a:blip r:embed="rId4"/>
          <a:stretch>
            <a:fillRect/>
          </a:stretch>
        </p:blipFill>
        <p:spPr>
          <a:xfrm>
            <a:off x="212047" y="5815516"/>
            <a:ext cx="917811" cy="825794"/>
          </a:xfrm>
          <a:prstGeom prst="rect">
            <a:avLst/>
          </a:prstGeom>
        </p:spPr>
      </p:pic>
    </p:spTree>
    <p:extLst>
      <p:ext uri="{BB962C8B-B14F-4D97-AF65-F5344CB8AC3E}">
        <p14:creationId xmlns:p14="http://schemas.microsoft.com/office/powerpoint/2010/main" val="717435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7B03D-6599-1DC4-DBCE-A15456363E03}"/>
              </a:ext>
            </a:extLst>
          </p:cNvPr>
          <p:cNvSpPr>
            <a:spLocks noGrp="1"/>
          </p:cNvSpPr>
          <p:nvPr>
            <p:ph type="title"/>
          </p:nvPr>
        </p:nvSpPr>
        <p:spPr>
          <a:xfrm>
            <a:off x="1136397" y="502021"/>
            <a:ext cx="4959603" cy="1642969"/>
          </a:xfrm>
        </p:spPr>
        <p:txBody>
          <a:bodyPr anchor="b">
            <a:normAutofit/>
          </a:bodyPr>
          <a:lstStyle/>
          <a:p>
            <a:r>
              <a:rPr lang="en-US" sz="4000" dirty="0"/>
              <a:t>Internal Control System</a:t>
            </a:r>
          </a:p>
        </p:txBody>
      </p:sp>
      <p:sp>
        <p:nvSpPr>
          <p:cNvPr id="3" name="Content Placeholder 2">
            <a:extLst>
              <a:ext uri="{FF2B5EF4-FFF2-40B4-BE49-F238E27FC236}">
                <a16:creationId xmlns:a16="http://schemas.microsoft.com/office/drawing/2014/main" id="{30903B8B-64E6-3DB3-5397-E5FEB9E95F3C}"/>
              </a:ext>
            </a:extLst>
          </p:cNvPr>
          <p:cNvSpPr>
            <a:spLocks noGrp="1"/>
          </p:cNvSpPr>
          <p:nvPr>
            <p:ph idx="1"/>
          </p:nvPr>
        </p:nvSpPr>
        <p:spPr>
          <a:xfrm>
            <a:off x="1136397" y="2418408"/>
            <a:ext cx="4959603" cy="3522569"/>
          </a:xfrm>
        </p:spPr>
        <p:txBody>
          <a:bodyPr anchor="t">
            <a:normAutofit/>
          </a:bodyPr>
          <a:lstStyle/>
          <a:p>
            <a:r>
              <a:rPr lang="en-US" sz="1900" dirty="0"/>
              <a:t>Structure, roles and responsibilities</a:t>
            </a:r>
          </a:p>
          <a:p>
            <a:pPr lvl="1"/>
            <a:r>
              <a:rPr lang="en-US" sz="1900" dirty="0"/>
              <a:t>EU requires separate ICS manager and inspectors</a:t>
            </a:r>
          </a:p>
          <a:p>
            <a:r>
              <a:rPr lang="en-US" sz="1900" dirty="0"/>
              <a:t>Geographic proximity criteria for members and production units</a:t>
            </a:r>
          </a:p>
          <a:p>
            <a:r>
              <a:rPr lang="en-US" sz="1900" dirty="0"/>
              <a:t>Production units and locations</a:t>
            </a:r>
          </a:p>
          <a:p>
            <a:r>
              <a:rPr lang="en-US" sz="1900" dirty="0"/>
              <a:t>Measures to prevent conflicts of interest and retribution</a:t>
            </a:r>
          </a:p>
          <a:p>
            <a:r>
              <a:rPr lang="en-US" sz="1900" dirty="0"/>
              <a:t>Acceptance of new members/activities, initial inspection and compliance determination</a:t>
            </a:r>
          </a:p>
          <a:p>
            <a:pPr marL="0" indent="0">
              <a:buNone/>
            </a:pPr>
            <a:endParaRPr lang="en-US" sz="1900" dirty="0"/>
          </a:p>
        </p:txBody>
      </p:sp>
      <p:pic>
        <p:nvPicPr>
          <p:cNvPr id="4" name="Picture 3">
            <a:extLst>
              <a:ext uri="{FF2B5EF4-FFF2-40B4-BE49-F238E27FC236}">
                <a16:creationId xmlns:a16="http://schemas.microsoft.com/office/drawing/2014/main" id="{AE0CBE61-71AE-0BA0-EC55-36D7FD90AF9F}"/>
              </a:ext>
            </a:extLst>
          </p:cNvPr>
          <p:cNvPicPr>
            <a:picLocks noChangeAspect="1"/>
          </p:cNvPicPr>
          <p:nvPr/>
        </p:nvPicPr>
        <p:blipFill rotWithShape="1">
          <a:blip r:embed="rId2"/>
          <a:srcRect l="17853" r="5747" b="-2"/>
          <a:stretch/>
        </p:blipFill>
        <p:spPr>
          <a:xfrm>
            <a:off x="6512442" y="519042"/>
            <a:ext cx="5201023" cy="5406159"/>
          </a:xfrm>
          <a:prstGeom prst="rect">
            <a:avLst/>
          </a:prstGeom>
        </p:spPr>
      </p:pic>
      <p:sp>
        <p:nvSpPr>
          <p:cNvPr id="37" name="Rectangle 36">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E0E621C-58C5-2799-3718-C3ADBF62BFD7}"/>
              </a:ext>
            </a:extLst>
          </p:cNvPr>
          <p:cNvPicPr>
            <a:picLocks noChangeAspect="1"/>
          </p:cNvPicPr>
          <p:nvPr/>
        </p:nvPicPr>
        <p:blipFill>
          <a:blip r:embed="rId3"/>
          <a:stretch>
            <a:fillRect/>
          </a:stretch>
        </p:blipFill>
        <p:spPr>
          <a:xfrm>
            <a:off x="212047" y="5815516"/>
            <a:ext cx="917811" cy="825794"/>
          </a:xfrm>
          <a:prstGeom prst="rect">
            <a:avLst/>
          </a:prstGeom>
        </p:spPr>
      </p:pic>
    </p:spTree>
    <p:extLst>
      <p:ext uri="{BB962C8B-B14F-4D97-AF65-F5344CB8AC3E}">
        <p14:creationId xmlns:p14="http://schemas.microsoft.com/office/powerpoint/2010/main" val="78170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74" name="Rectangle 5173">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7B03D-6599-1DC4-DBCE-A15456363E03}"/>
              </a:ext>
            </a:extLst>
          </p:cNvPr>
          <p:cNvSpPr>
            <a:spLocks noGrp="1"/>
          </p:cNvSpPr>
          <p:nvPr>
            <p:ph type="title"/>
          </p:nvPr>
        </p:nvSpPr>
        <p:spPr>
          <a:xfrm>
            <a:off x="1136397" y="502021"/>
            <a:ext cx="4959603" cy="1642969"/>
          </a:xfrm>
        </p:spPr>
        <p:txBody>
          <a:bodyPr anchor="b">
            <a:normAutofit/>
          </a:bodyPr>
          <a:lstStyle/>
          <a:p>
            <a:r>
              <a:rPr lang="en-US" sz="4000" dirty="0"/>
              <a:t>Internal Control System</a:t>
            </a:r>
          </a:p>
        </p:txBody>
      </p:sp>
      <p:sp>
        <p:nvSpPr>
          <p:cNvPr id="3" name="Content Placeholder 2">
            <a:extLst>
              <a:ext uri="{FF2B5EF4-FFF2-40B4-BE49-F238E27FC236}">
                <a16:creationId xmlns:a16="http://schemas.microsoft.com/office/drawing/2014/main" id="{30903B8B-64E6-3DB3-5397-E5FEB9E95F3C}"/>
              </a:ext>
            </a:extLst>
          </p:cNvPr>
          <p:cNvSpPr>
            <a:spLocks noGrp="1"/>
          </p:cNvSpPr>
          <p:nvPr>
            <p:ph idx="1"/>
          </p:nvPr>
        </p:nvSpPr>
        <p:spPr>
          <a:xfrm>
            <a:off x="1136397" y="2418408"/>
            <a:ext cx="4959603" cy="3522569"/>
          </a:xfrm>
        </p:spPr>
        <p:txBody>
          <a:bodyPr anchor="t">
            <a:normAutofit/>
          </a:bodyPr>
          <a:lstStyle/>
          <a:p>
            <a:r>
              <a:rPr lang="en-US" sz="2000" dirty="0"/>
              <a:t>Annual inspection procedure</a:t>
            </a:r>
          </a:p>
          <a:p>
            <a:r>
              <a:rPr lang="en-US" sz="2000" dirty="0"/>
              <a:t>Inspector training and assessment</a:t>
            </a:r>
          </a:p>
          <a:p>
            <a:r>
              <a:rPr lang="en-US" sz="2000" dirty="0"/>
              <a:t>Training of members</a:t>
            </a:r>
          </a:p>
          <a:p>
            <a:r>
              <a:rPr lang="en-US" sz="2000" dirty="0"/>
              <a:t>Control of documents and records</a:t>
            </a:r>
          </a:p>
          <a:p>
            <a:r>
              <a:rPr lang="en-US" sz="2000" dirty="0"/>
              <a:t>Measures and follow-up in case of noncompliance</a:t>
            </a:r>
          </a:p>
          <a:p>
            <a:r>
              <a:rPr lang="en-US" sz="2000" dirty="0"/>
              <a:t>Internal traceability</a:t>
            </a:r>
          </a:p>
        </p:txBody>
      </p:sp>
      <p:pic>
        <p:nvPicPr>
          <p:cNvPr id="5124" name="Picture 4" descr="Huy Thinh Phat Ben Tre | Production, trade, export and import of ...">
            <a:extLst>
              <a:ext uri="{FF2B5EF4-FFF2-40B4-BE49-F238E27FC236}">
                <a16:creationId xmlns:a16="http://schemas.microsoft.com/office/drawing/2014/main" id="{9E102939-6F7C-DA3C-98D5-63D2985361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69" r="17904"/>
          <a:stretch/>
        </p:blipFill>
        <p:spPr bwMode="auto">
          <a:xfrm>
            <a:off x="6512442" y="629457"/>
            <a:ext cx="5201023" cy="5185329"/>
          </a:xfrm>
          <a:prstGeom prst="rect">
            <a:avLst/>
          </a:prstGeom>
          <a:noFill/>
          <a:extLst>
            <a:ext uri="{909E8E84-426E-40DD-AFC4-6F175D3DCCD1}">
              <a14:hiddenFill xmlns:a14="http://schemas.microsoft.com/office/drawing/2010/main">
                <a:solidFill>
                  <a:srgbClr val="FFFFFF"/>
                </a:solidFill>
              </a14:hiddenFill>
            </a:ext>
          </a:extLst>
        </p:spPr>
      </p:pic>
      <p:sp>
        <p:nvSpPr>
          <p:cNvPr id="5176" name="Rectangle 517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8" name="Rectangle 5177">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E88571C-4ED6-3DED-978B-D2582E5BC4D9}"/>
              </a:ext>
            </a:extLst>
          </p:cNvPr>
          <p:cNvPicPr>
            <a:picLocks noChangeAspect="1"/>
          </p:cNvPicPr>
          <p:nvPr/>
        </p:nvPicPr>
        <p:blipFill>
          <a:blip r:embed="rId3"/>
          <a:stretch>
            <a:fillRect/>
          </a:stretch>
        </p:blipFill>
        <p:spPr>
          <a:xfrm>
            <a:off x="212047" y="5815516"/>
            <a:ext cx="917811" cy="825794"/>
          </a:xfrm>
          <a:prstGeom prst="rect">
            <a:avLst/>
          </a:prstGeom>
        </p:spPr>
      </p:pic>
    </p:spTree>
    <p:extLst>
      <p:ext uri="{BB962C8B-B14F-4D97-AF65-F5344CB8AC3E}">
        <p14:creationId xmlns:p14="http://schemas.microsoft.com/office/powerpoint/2010/main" val="271973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6" name="Rectangle 8205">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F55CB2-57B4-49BD-7535-4C543775AA9A}"/>
              </a:ext>
            </a:extLst>
          </p:cNvPr>
          <p:cNvSpPr>
            <a:spLocks noGrp="1"/>
          </p:cNvSpPr>
          <p:nvPr>
            <p:ph type="title"/>
          </p:nvPr>
        </p:nvSpPr>
        <p:spPr>
          <a:xfrm>
            <a:off x="1136397" y="502021"/>
            <a:ext cx="4959603" cy="1642969"/>
          </a:xfrm>
        </p:spPr>
        <p:txBody>
          <a:bodyPr anchor="b">
            <a:normAutofit/>
          </a:bodyPr>
          <a:lstStyle/>
          <a:p>
            <a:r>
              <a:rPr lang="en-US" sz="4000" b="1">
                <a:effectLst/>
              </a:rPr>
              <a:t>ICS manager responsibilities</a:t>
            </a:r>
            <a:endParaRPr lang="en-US" sz="4000"/>
          </a:p>
        </p:txBody>
      </p:sp>
      <p:sp>
        <p:nvSpPr>
          <p:cNvPr id="3" name="Content Placeholder 2">
            <a:extLst>
              <a:ext uri="{FF2B5EF4-FFF2-40B4-BE49-F238E27FC236}">
                <a16:creationId xmlns:a16="http://schemas.microsoft.com/office/drawing/2014/main" id="{FC712BEC-2FF0-865B-A3B6-016B0387BA88}"/>
              </a:ext>
            </a:extLst>
          </p:cNvPr>
          <p:cNvSpPr>
            <a:spLocks noGrp="1"/>
          </p:cNvSpPr>
          <p:nvPr>
            <p:ph idx="1"/>
          </p:nvPr>
        </p:nvSpPr>
        <p:spPr>
          <a:xfrm>
            <a:off x="1136397" y="2418408"/>
            <a:ext cx="4959603" cy="3522569"/>
          </a:xfrm>
        </p:spPr>
        <p:txBody>
          <a:bodyPr anchor="t">
            <a:normAutofit/>
          </a:bodyPr>
          <a:lstStyle/>
          <a:p>
            <a:r>
              <a:rPr lang="en-US" sz="1700" dirty="0"/>
              <a:t>Verify member eligibility</a:t>
            </a:r>
          </a:p>
          <a:p>
            <a:r>
              <a:rPr lang="en-US" sz="1700" dirty="0"/>
              <a:t>Maintain membership agreement</a:t>
            </a:r>
          </a:p>
          <a:p>
            <a:r>
              <a:rPr lang="en-US" sz="1700" dirty="0"/>
              <a:t>Manage recordkeeping procedure</a:t>
            </a:r>
          </a:p>
          <a:p>
            <a:r>
              <a:rPr lang="en-US" sz="1700" dirty="0"/>
              <a:t>Maintain membership list, approve members, implement measures</a:t>
            </a:r>
          </a:p>
          <a:p>
            <a:r>
              <a:rPr lang="en-US" sz="1700" dirty="0"/>
              <a:t>Assign and schedule internal inspections</a:t>
            </a:r>
          </a:p>
          <a:p>
            <a:r>
              <a:rPr lang="en-US" sz="1700" dirty="0"/>
              <a:t>Communicate with certifier</a:t>
            </a:r>
          </a:p>
          <a:p>
            <a:r>
              <a:rPr lang="en-US" sz="1700" dirty="0"/>
              <a:t>Verify annual conflict of interest statement from internal inspectors</a:t>
            </a:r>
          </a:p>
          <a:p>
            <a:r>
              <a:rPr lang="en-US" sz="1700" dirty="0"/>
              <a:t>Train and assess inspectors annually</a:t>
            </a:r>
          </a:p>
          <a:p>
            <a:endParaRPr lang="en-US" sz="1700" dirty="0"/>
          </a:p>
        </p:txBody>
      </p:sp>
      <p:pic>
        <p:nvPicPr>
          <p:cNvPr id="8194" name="Picture 2" descr="S20E3: DETOUR: Stacked up: stack watermelons into a 10x10 pyramid ...">
            <a:extLst>
              <a:ext uri="{FF2B5EF4-FFF2-40B4-BE49-F238E27FC236}">
                <a16:creationId xmlns:a16="http://schemas.microsoft.com/office/drawing/2014/main" id="{364919D5-AECB-61B7-B184-2B5481BE9A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46" r="1" b="2911"/>
          <a:stretch/>
        </p:blipFill>
        <p:spPr bwMode="auto">
          <a:xfrm>
            <a:off x="7497956" y="489118"/>
            <a:ext cx="3229994" cy="5466007"/>
          </a:xfrm>
          <a:prstGeom prst="rect">
            <a:avLst/>
          </a:prstGeom>
          <a:noFill/>
          <a:extLst>
            <a:ext uri="{909E8E84-426E-40DD-AFC4-6F175D3DCCD1}">
              <a14:hiddenFill xmlns:a14="http://schemas.microsoft.com/office/drawing/2010/main">
                <a:solidFill>
                  <a:srgbClr val="FFFFFF"/>
                </a:solidFill>
              </a14:hiddenFill>
            </a:ext>
          </a:extLst>
        </p:spPr>
      </p:pic>
      <p:sp>
        <p:nvSpPr>
          <p:cNvPr id="8208" name="Rectangle 8207">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0" name="Rectangle 8209">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Image result for eu organic logo">
            <a:extLst>
              <a:ext uri="{FF2B5EF4-FFF2-40B4-BE49-F238E27FC236}">
                <a16:creationId xmlns:a16="http://schemas.microsoft.com/office/drawing/2014/main" id="{1DFF416B-0F28-9A62-09D0-7292B77D7A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1609" y="365125"/>
            <a:ext cx="1452597" cy="10034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C3833AC-480B-FC9D-D7B3-B0507A5DEBD6}"/>
              </a:ext>
            </a:extLst>
          </p:cNvPr>
          <p:cNvPicPr>
            <a:picLocks noChangeAspect="1"/>
          </p:cNvPicPr>
          <p:nvPr/>
        </p:nvPicPr>
        <p:blipFill>
          <a:blip r:embed="rId4"/>
          <a:stretch>
            <a:fillRect/>
          </a:stretch>
        </p:blipFill>
        <p:spPr>
          <a:xfrm>
            <a:off x="212047" y="5815516"/>
            <a:ext cx="917811" cy="825794"/>
          </a:xfrm>
          <a:prstGeom prst="rect">
            <a:avLst/>
          </a:prstGeom>
        </p:spPr>
      </p:pic>
    </p:spTree>
    <p:extLst>
      <p:ext uri="{BB962C8B-B14F-4D97-AF65-F5344CB8AC3E}">
        <p14:creationId xmlns:p14="http://schemas.microsoft.com/office/powerpoint/2010/main" val="363904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4F5ED7-33C8-E149-8EDF-37B3035D6302}"/>
              </a:ext>
            </a:extLst>
          </p:cNvPr>
          <p:cNvSpPr>
            <a:spLocks noGrp="1"/>
          </p:cNvSpPr>
          <p:nvPr>
            <p:ph type="title"/>
          </p:nvPr>
        </p:nvSpPr>
        <p:spPr>
          <a:xfrm>
            <a:off x="5596501" y="501594"/>
            <a:ext cx="5754896" cy="1655483"/>
          </a:xfrm>
        </p:spPr>
        <p:txBody>
          <a:bodyPr anchor="b">
            <a:normAutofit/>
          </a:bodyPr>
          <a:lstStyle/>
          <a:p>
            <a:r>
              <a:rPr lang="en-US" sz="4000" b="1">
                <a:latin typeface="Calibri" panose="020F0502020204030204" pitchFamily="34" charset="0"/>
              </a:rPr>
              <a:t>Notification of internal findings</a:t>
            </a:r>
            <a:endParaRPr lang="en-US" sz="4000"/>
          </a:p>
        </p:txBody>
      </p:sp>
      <p:pic>
        <p:nvPicPr>
          <p:cNvPr id="5" name="Picture 4">
            <a:extLst>
              <a:ext uri="{FF2B5EF4-FFF2-40B4-BE49-F238E27FC236}">
                <a16:creationId xmlns:a16="http://schemas.microsoft.com/office/drawing/2014/main" id="{9E0349EE-AF08-BCEC-78FA-86144A4DD503}"/>
              </a:ext>
            </a:extLst>
          </p:cNvPr>
          <p:cNvPicPr>
            <a:picLocks noChangeAspect="1"/>
          </p:cNvPicPr>
          <p:nvPr/>
        </p:nvPicPr>
        <p:blipFill rotWithShape="1">
          <a:blip r:embed="rId2"/>
          <a:srcRect r="106"/>
          <a:stretch/>
        </p:blipFill>
        <p:spPr>
          <a:xfrm>
            <a:off x="1068130" y="1028701"/>
            <a:ext cx="3876165" cy="4338170"/>
          </a:xfrm>
          <a:prstGeom prst="rect">
            <a:avLst/>
          </a:prstGeom>
        </p:spPr>
      </p:pic>
      <p:sp>
        <p:nvSpPr>
          <p:cNvPr id="3" name="Content Placeholder 2">
            <a:extLst>
              <a:ext uri="{FF2B5EF4-FFF2-40B4-BE49-F238E27FC236}">
                <a16:creationId xmlns:a16="http://schemas.microsoft.com/office/drawing/2014/main" id="{C223211D-8CCB-710D-2F95-A5D0E8377CF6}"/>
              </a:ext>
            </a:extLst>
          </p:cNvPr>
          <p:cNvSpPr>
            <a:spLocks noGrp="1"/>
          </p:cNvSpPr>
          <p:nvPr>
            <p:ph idx="1"/>
          </p:nvPr>
        </p:nvSpPr>
        <p:spPr>
          <a:xfrm>
            <a:off x="5596502" y="2405894"/>
            <a:ext cx="5754896" cy="3014765"/>
          </a:xfrm>
        </p:spPr>
        <p:txBody>
          <a:bodyPr anchor="t">
            <a:normAutofit/>
          </a:bodyPr>
          <a:lstStyle/>
          <a:p>
            <a:r>
              <a:rPr lang="en-US" sz="2000" dirty="0"/>
              <a:t>Suspicion of major and critical non-compliance; </a:t>
            </a:r>
          </a:p>
          <a:p>
            <a:r>
              <a:rPr lang="en-US" sz="2000" dirty="0"/>
              <a:t>Suspension or withdrawal of a member or a production unit or premises</a:t>
            </a:r>
          </a:p>
          <a:p>
            <a:r>
              <a:rPr lang="en-US" sz="2000" dirty="0"/>
              <a:t>Any prohibition of the placing on the market of a product as organic or in-conversion, including the name of the member or members concerned, the relevant quantities and lot identification (EU)</a:t>
            </a:r>
          </a:p>
        </p:txBody>
      </p:sp>
      <p:sp>
        <p:nvSpPr>
          <p:cNvPr id="51" name="Rectangle 50">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65982CF-5E4B-D754-3431-88649FA915D0}"/>
              </a:ext>
            </a:extLst>
          </p:cNvPr>
          <p:cNvPicPr>
            <a:picLocks noChangeAspect="1"/>
          </p:cNvPicPr>
          <p:nvPr/>
        </p:nvPicPr>
        <p:blipFill>
          <a:blip r:embed="rId3"/>
          <a:stretch>
            <a:fillRect/>
          </a:stretch>
        </p:blipFill>
        <p:spPr>
          <a:xfrm>
            <a:off x="212047" y="5815516"/>
            <a:ext cx="917811" cy="825794"/>
          </a:xfrm>
          <a:prstGeom prst="rect">
            <a:avLst/>
          </a:prstGeom>
        </p:spPr>
      </p:pic>
    </p:spTree>
    <p:extLst>
      <p:ext uri="{BB962C8B-B14F-4D97-AF65-F5344CB8AC3E}">
        <p14:creationId xmlns:p14="http://schemas.microsoft.com/office/powerpoint/2010/main" val="74177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FE1DEC-8B2E-DC8E-6F95-9A0F2A83540D}"/>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a:r>
              <a:rPr lang="en-US" sz="3600" kern="1200">
                <a:solidFill>
                  <a:schemeClr val="tx1">
                    <a:lumMod val="85000"/>
                    <a:lumOff val="15000"/>
                  </a:schemeClr>
                </a:solidFill>
                <a:latin typeface="+mj-lt"/>
                <a:ea typeface="+mj-ea"/>
                <a:cs typeface="+mj-cs"/>
              </a:rPr>
              <a:t>Removed member list</a:t>
            </a:r>
          </a:p>
        </p:txBody>
      </p:sp>
      <p:pic>
        <p:nvPicPr>
          <p:cNvPr id="5" name="Content Placeholder 4">
            <a:extLst>
              <a:ext uri="{FF2B5EF4-FFF2-40B4-BE49-F238E27FC236}">
                <a16:creationId xmlns:a16="http://schemas.microsoft.com/office/drawing/2014/main" id="{C7B1FCA4-8A3D-3AED-82E5-732F36984D49}"/>
              </a:ext>
            </a:extLst>
          </p:cNvPr>
          <p:cNvPicPr>
            <a:picLocks noGrp="1" noChangeAspect="1"/>
          </p:cNvPicPr>
          <p:nvPr>
            <p:ph idx="1"/>
          </p:nvPr>
        </p:nvPicPr>
        <p:blipFill rotWithShape="1">
          <a:blip r:embed="rId2"/>
          <a:srcRect l="61346" t="15808" r="1731" b="56875"/>
          <a:stretch/>
        </p:blipFill>
        <p:spPr>
          <a:xfrm>
            <a:off x="623087" y="1132832"/>
            <a:ext cx="10945825" cy="3117775"/>
          </a:xfrm>
          <a:prstGeom prst="rect">
            <a:avLst/>
          </a:prstGeom>
        </p:spPr>
      </p:pic>
      <p:pic>
        <p:nvPicPr>
          <p:cNvPr id="4" name="Picture 3">
            <a:extLst>
              <a:ext uri="{FF2B5EF4-FFF2-40B4-BE49-F238E27FC236}">
                <a16:creationId xmlns:a16="http://schemas.microsoft.com/office/drawing/2014/main" id="{2225B31A-74A4-6B2E-21B8-C353DD926078}"/>
              </a:ext>
            </a:extLst>
          </p:cNvPr>
          <p:cNvPicPr>
            <a:picLocks noChangeAspect="1"/>
          </p:cNvPicPr>
          <p:nvPr/>
        </p:nvPicPr>
        <p:blipFill>
          <a:blip r:embed="rId3"/>
          <a:stretch>
            <a:fillRect/>
          </a:stretch>
        </p:blipFill>
        <p:spPr>
          <a:xfrm>
            <a:off x="212047" y="5815516"/>
            <a:ext cx="917811" cy="825794"/>
          </a:xfrm>
          <a:prstGeom prst="rect">
            <a:avLst/>
          </a:prstGeom>
        </p:spPr>
      </p:pic>
    </p:spTree>
    <p:extLst>
      <p:ext uri="{BB962C8B-B14F-4D97-AF65-F5344CB8AC3E}">
        <p14:creationId xmlns:p14="http://schemas.microsoft.com/office/powerpoint/2010/main" val="607098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E888F6-A5C3-1E50-1C1E-D72E8E06881B}"/>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a:r>
              <a:rPr lang="en-US" sz="3600" kern="1200">
                <a:solidFill>
                  <a:schemeClr val="tx1">
                    <a:lumMod val="85000"/>
                    <a:lumOff val="15000"/>
                  </a:schemeClr>
                </a:solidFill>
                <a:latin typeface="+mj-lt"/>
                <a:ea typeface="+mj-ea"/>
                <a:cs typeface="+mj-cs"/>
              </a:rPr>
              <a:t>Enforcement Activities</a:t>
            </a:r>
          </a:p>
        </p:txBody>
      </p:sp>
      <p:pic>
        <p:nvPicPr>
          <p:cNvPr id="5" name="Content Placeholder 4">
            <a:extLst>
              <a:ext uri="{FF2B5EF4-FFF2-40B4-BE49-F238E27FC236}">
                <a16:creationId xmlns:a16="http://schemas.microsoft.com/office/drawing/2014/main" id="{335EB2DE-31F8-20DC-EA1D-976996ED2701}"/>
              </a:ext>
            </a:extLst>
          </p:cNvPr>
          <p:cNvPicPr>
            <a:picLocks noGrp="1" noChangeAspect="1"/>
          </p:cNvPicPr>
          <p:nvPr>
            <p:ph idx="1"/>
          </p:nvPr>
        </p:nvPicPr>
        <p:blipFill rotWithShape="1">
          <a:blip r:embed="rId2"/>
          <a:srcRect l="60814" t="16575" b="64149"/>
          <a:stretch/>
        </p:blipFill>
        <p:spPr>
          <a:xfrm>
            <a:off x="623087" y="1655232"/>
            <a:ext cx="10945825" cy="2072975"/>
          </a:xfrm>
          <a:prstGeom prst="rect">
            <a:avLst/>
          </a:prstGeom>
        </p:spPr>
      </p:pic>
      <p:pic>
        <p:nvPicPr>
          <p:cNvPr id="3" name="Picture 2">
            <a:extLst>
              <a:ext uri="{FF2B5EF4-FFF2-40B4-BE49-F238E27FC236}">
                <a16:creationId xmlns:a16="http://schemas.microsoft.com/office/drawing/2014/main" id="{BD147585-6529-577E-0F97-D751A38DF650}"/>
              </a:ext>
            </a:extLst>
          </p:cNvPr>
          <p:cNvPicPr>
            <a:picLocks noChangeAspect="1"/>
          </p:cNvPicPr>
          <p:nvPr/>
        </p:nvPicPr>
        <p:blipFill>
          <a:blip r:embed="rId3"/>
          <a:stretch>
            <a:fillRect/>
          </a:stretch>
        </p:blipFill>
        <p:spPr>
          <a:xfrm>
            <a:off x="212047" y="5815516"/>
            <a:ext cx="917811" cy="825794"/>
          </a:xfrm>
          <a:prstGeom prst="rect">
            <a:avLst/>
          </a:prstGeom>
        </p:spPr>
      </p:pic>
    </p:spTree>
    <p:extLst>
      <p:ext uri="{BB962C8B-B14F-4D97-AF65-F5344CB8AC3E}">
        <p14:creationId xmlns:p14="http://schemas.microsoft.com/office/powerpoint/2010/main" val="1451128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C340070-78AD-C2C3-291B-200D47BE4934}"/>
              </a:ext>
            </a:extLst>
          </p:cNvPr>
          <p:cNvPicPr>
            <a:picLocks noChangeAspect="1"/>
          </p:cNvPicPr>
          <p:nvPr/>
        </p:nvPicPr>
        <p:blipFill rotWithShape="1">
          <a:blip r:embed="rId2"/>
          <a:srcRect t="36901" b="6849"/>
          <a:stretch/>
        </p:blipFill>
        <p:spPr>
          <a:xfrm>
            <a:off x="-3047" y="10"/>
            <a:ext cx="12191999" cy="6857990"/>
          </a:xfrm>
          <a:prstGeom prst="rect">
            <a:avLst/>
          </a:prstGeom>
        </p:spPr>
      </p:pic>
      <p:sp>
        <p:nvSpPr>
          <p:cNvPr id="26" name="Rectangle 2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62C615-2C9A-3A92-AD93-2978D4E3D922}"/>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On-Site Inspections/</a:t>
            </a:r>
            <a:br>
              <a:rPr lang="en-US" sz="5200">
                <a:solidFill>
                  <a:srgbClr val="FFFFFF"/>
                </a:solidFill>
              </a:rPr>
            </a:br>
            <a:r>
              <a:rPr lang="en-US" sz="5200">
                <a:solidFill>
                  <a:srgbClr val="FFFFFF"/>
                </a:solidFill>
              </a:rPr>
              <a:t>Official controls</a:t>
            </a:r>
          </a:p>
        </p:txBody>
      </p:sp>
      <p:sp>
        <p:nvSpPr>
          <p:cNvPr id="3" name="Subtitle 2">
            <a:extLst>
              <a:ext uri="{FF2B5EF4-FFF2-40B4-BE49-F238E27FC236}">
                <a16:creationId xmlns:a16="http://schemas.microsoft.com/office/drawing/2014/main" id="{82416048-D4CC-CF08-2978-2D55818775B6}"/>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US">
              <a:solidFill>
                <a:srgbClr val="FFFFFF"/>
              </a:solidFill>
            </a:endParaRPr>
          </a:p>
        </p:txBody>
      </p:sp>
      <p:pic>
        <p:nvPicPr>
          <p:cNvPr id="4" name="Picture 3">
            <a:extLst>
              <a:ext uri="{FF2B5EF4-FFF2-40B4-BE49-F238E27FC236}">
                <a16:creationId xmlns:a16="http://schemas.microsoft.com/office/drawing/2014/main" id="{90C92497-115C-BDB8-3526-D08FE0069466}"/>
              </a:ext>
            </a:extLst>
          </p:cNvPr>
          <p:cNvPicPr>
            <a:picLocks noChangeAspect="1"/>
          </p:cNvPicPr>
          <p:nvPr/>
        </p:nvPicPr>
        <p:blipFill>
          <a:blip r:embed="rId3"/>
          <a:stretch>
            <a:fillRect/>
          </a:stretch>
        </p:blipFill>
        <p:spPr>
          <a:xfrm>
            <a:off x="212047" y="5815516"/>
            <a:ext cx="917811" cy="825794"/>
          </a:xfrm>
          <a:prstGeom prst="rect">
            <a:avLst/>
          </a:prstGeom>
        </p:spPr>
      </p:pic>
    </p:spTree>
    <p:extLst>
      <p:ext uri="{BB962C8B-B14F-4D97-AF65-F5344CB8AC3E}">
        <p14:creationId xmlns:p14="http://schemas.microsoft.com/office/powerpoint/2010/main" val="245403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162A09E-BFC9-945F-93B7-659D2B275FBD}"/>
              </a:ext>
            </a:extLst>
          </p:cNvPr>
          <p:cNvSpPr>
            <a:spLocks noGrp="1"/>
          </p:cNvSpPr>
          <p:nvPr>
            <p:ph type="title"/>
          </p:nvPr>
        </p:nvSpPr>
        <p:spPr>
          <a:xfrm>
            <a:off x="8643193" y="489507"/>
            <a:ext cx="3091607" cy="1655483"/>
          </a:xfrm>
        </p:spPr>
        <p:txBody>
          <a:bodyPr anchor="b">
            <a:normAutofit/>
          </a:bodyPr>
          <a:lstStyle/>
          <a:p>
            <a:r>
              <a:rPr lang="en-US" sz="4000" b="1">
                <a:latin typeface="Calibri" panose="020F0502020204030204" pitchFamily="34" charset="0"/>
              </a:rPr>
              <a:t>On-site inspections</a:t>
            </a:r>
            <a:endParaRPr lang="en-US" sz="4000"/>
          </a:p>
        </p:txBody>
      </p:sp>
      <p:pic>
        <p:nvPicPr>
          <p:cNvPr id="3" name="Picture 2">
            <a:extLst>
              <a:ext uri="{FF2B5EF4-FFF2-40B4-BE49-F238E27FC236}">
                <a16:creationId xmlns:a16="http://schemas.microsoft.com/office/drawing/2014/main" id="{84954150-157A-5E44-7716-F54297D72E4E}"/>
              </a:ext>
            </a:extLst>
          </p:cNvPr>
          <p:cNvPicPr>
            <a:picLocks noChangeAspect="1"/>
          </p:cNvPicPr>
          <p:nvPr/>
        </p:nvPicPr>
        <p:blipFill rotWithShape="1">
          <a:blip r:embed="rId2"/>
          <a:srcRect t="16068" b="24707"/>
          <a:stretch/>
        </p:blipFill>
        <p:spPr>
          <a:xfrm>
            <a:off x="20" y="431"/>
            <a:ext cx="8115280" cy="6408311"/>
          </a:xfrm>
          <a:prstGeom prst="rect">
            <a:avLst/>
          </a:prstGeom>
        </p:spPr>
      </p:pic>
      <p:sp>
        <p:nvSpPr>
          <p:cNvPr id="5" name="Content Placeholder 4">
            <a:extLst>
              <a:ext uri="{FF2B5EF4-FFF2-40B4-BE49-F238E27FC236}">
                <a16:creationId xmlns:a16="http://schemas.microsoft.com/office/drawing/2014/main" id="{30B1788F-0B79-9092-8531-5B3947DAD14A}"/>
              </a:ext>
            </a:extLst>
          </p:cNvPr>
          <p:cNvSpPr>
            <a:spLocks noGrp="1"/>
          </p:cNvSpPr>
          <p:nvPr>
            <p:ph idx="1"/>
          </p:nvPr>
        </p:nvSpPr>
        <p:spPr>
          <a:xfrm>
            <a:off x="8643193" y="2418408"/>
            <a:ext cx="2942813" cy="3540265"/>
          </a:xfrm>
        </p:spPr>
        <p:txBody>
          <a:bodyPr>
            <a:normAutofit/>
          </a:bodyPr>
          <a:lstStyle/>
          <a:p>
            <a:pPr>
              <a:spcBef>
                <a:spcPts val="0"/>
              </a:spcBef>
            </a:pPr>
            <a:r>
              <a:rPr lang="en-US" sz="2000" dirty="0">
                <a:effectLst/>
                <a:latin typeface="Calibri" panose="020F0502020204030204" pitchFamily="34" charset="0"/>
                <a:ea typeface="Times New Roman" panose="02020603050405020304" pitchFamily="18" charset="0"/>
              </a:rPr>
              <a:t>Assess the set-up and functioning of the internal control system </a:t>
            </a:r>
          </a:p>
          <a:p>
            <a:pPr>
              <a:spcBef>
                <a:spcPts val="0"/>
              </a:spcBef>
            </a:pPr>
            <a:r>
              <a:rPr lang="en-US" sz="2000" dirty="0">
                <a:effectLst/>
                <a:latin typeface="Calibri" panose="020F0502020204030204" pitchFamily="34" charset="0"/>
                <a:ea typeface="Times New Roman" panose="02020603050405020304" pitchFamily="18" charset="0"/>
              </a:rPr>
              <a:t>Review internal inspections conducted by the ICS – compare results</a:t>
            </a:r>
          </a:p>
          <a:p>
            <a:pPr>
              <a:spcBef>
                <a:spcPts val="0"/>
              </a:spcBef>
            </a:pPr>
            <a:r>
              <a:rPr lang="en-US" sz="2000" dirty="0">
                <a:latin typeface="Calibri" panose="020F0502020204030204" pitchFamily="34" charset="0"/>
                <a:ea typeface="Times New Roman" panose="02020603050405020304" pitchFamily="18" charset="0"/>
              </a:rPr>
              <a:t>Witness internal inspectors in action</a:t>
            </a:r>
          </a:p>
          <a:p>
            <a:pPr>
              <a:spcBef>
                <a:spcPts val="0"/>
              </a:spcBef>
            </a:pPr>
            <a:endParaRPr lang="en-US" sz="2000" dirty="0">
              <a:effectLst/>
              <a:latin typeface="Calibri" panose="020F0502020204030204" pitchFamily="34" charset="0"/>
              <a:ea typeface="Times New Roman" panose="02020603050405020304" pitchFamily="18" charset="0"/>
            </a:endParaRPr>
          </a:p>
          <a:p>
            <a:pPr marL="0" indent="0">
              <a:buNone/>
            </a:pPr>
            <a:endParaRPr lang="en-US" sz="2000" dirty="0"/>
          </a:p>
        </p:txBody>
      </p:sp>
      <p:sp>
        <p:nvSpPr>
          <p:cNvPr id="74" name="Rectangle 73">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25C1CBA-1F1C-D0E5-F63F-016BAEC7270D}"/>
              </a:ext>
            </a:extLst>
          </p:cNvPr>
          <p:cNvPicPr>
            <a:picLocks noChangeAspect="1"/>
          </p:cNvPicPr>
          <p:nvPr/>
        </p:nvPicPr>
        <p:blipFill>
          <a:blip r:embed="rId3"/>
          <a:stretch>
            <a:fillRect/>
          </a:stretch>
        </p:blipFill>
        <p:spPr>
          <a:xfrm>
            <a:off x="212047" y="5815516"/>
            <a:ext cx="917811" cy="825794"/>
          </a:xfrm>
          <a:prstGeom prst="rect">
            <a:avLst/>
          </a:prstGeom>
        </p:spPr>
      </p:pic>
    </p:spTree>
    <p:extLst>
      <p:ext uri="{BB962C8B-B14F-4D97-AF65-F5344CB8AC3E}">
        <p14:creationId xmlns:p14="http://schemas.microsoft.com/office/powerpoint/2010/main" val="287044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6756B-365E-1BD3-AD8C-D066E1463249}"/>
              </a:ext>
            </a:extLst>
          </p:cNvPr>
          <p:cNvSpPr>
            <a:spLocks noGrp="1"/>
          </p:cNvSpPr>
          <p:nvPr>
            <p:ph type="title"/>
          </p:nvPr>
        </p:nvSpPr>
        <p:spPr/>
        <p:txBody>
          <a:bodyPr/>
          <a:lstStyle/>
          <a:p>
            <a:r>
              <a:rPr lang="en-US" dirty="0"/>
              <a:t>Meaningful inspection of members</a:t>
            </a:r>
          </a:p>
        </p:txBody>
      </p:sp>
      <p:sp>
        <p:nvSpPr>
          <p:cNvPr id="6" name="Text Placeholder 5">
            <a:extLst>
              <a:ext uri="{FF2B5EF4-FFF2-40B4-BE49-F238E27FC236}">
                <a16:creationId xmlns:a16="http://schemas.microsoft.com/office/drawing/2014/main" id="{E342C3F6-28FC-56B3-1D44-FE80958AC872}"/>
              </a:ext>
            </a:extLst>
          </p:cNvPr>
          <p:cNvSpPr>
            <a:spLocks noGrp="1"/>
          </p:cNvSpPr>
          <p:nvPr>
            <p:ph type="body" idx="1"/>
          </p:nvPr>
        </p:nvSpPr>
        <p:spPr>
          <a:xfrm>
            <a:off x="836611" y="3612271"/>
            <a:ext cx="5157787" cy="502529"/>
          </a:xfrm>
        </p:spPr>
        <p:txBody>
          <a:bodyPr/>
          <a:lstStyle/>
          <a:p>
            <a:r>
              <a:rPr lang="en-US" dirty="0"/>
              <a:t>USDA </a:t>
            </a:r>
          </a:p>
        </p:txBody>
      </p:sp>
      <p:sp>
        <p:nvSpPr>
          <p:cNvPr id="7" name="Content Placeholder 6">
            <a:extLst>
              <a:ext uri="{FF2B5EF4-FFF2-40B4-BE49-F238E27FC236}">
                <a16:creationId xmlns:a16="http://schemas.microsoft.com/office/drawing/2014/main" id="{44E4457F-B273-687B-1958-CB0003BC5FFB}"/>
              </a:ext>
            </a:extLst>
          </p:cNvPr>
          <p:cNvSpPr>
            <a:spLocks noGrp="1"/>
          </p:cNvSpPr>
          <p:nvPr>
            <p:ph sz="half" idx="2"/>
          </p:nvPr>
        </p:nvSpPr>
        <p:spPr>
          <a:xfrm>
            <a:off x="836611" y="4213426"/>
            <a:ext cx="5157787" cy="711291"/>
          </a:xfrm>
        </p:spPr>
        <p:txBody>
          <a:bodyPr>
            <a:normAutofit/>
          </a:bodyPr>
          <a:lstStyle/>
          <a:p>
            <a:pPr marL="0" indent="0">
              <a:buNone/>
            </a:pPr>
            <a:r>
              <a:rPr lang="en-US" dirty="0"/>
              <a:t># members x 1.4 x SQRT</a:t>
            </a:r>
          </a:p>
          <a:p>
            <a:pPr marL="0" indent="0">
              <a:buNone/>
            </a:pPr>
            <a:endParaRPr lang="en-US" dirty="0"/>
          </a:p>
        </p:txBody>
      </p:sp>
      <p:sp>
        <p:nvSpPr>
          <p:cNvPr id="8" name="Text Placeholder 7">
            <a:extLst>
              <a:ext uri="{FF2B5EF4-FFF2-40B4-BE49-F238E27FC236}">
                <a16:creationId xmlns:a16="http://schemas.microsoft.com/office/drawing/2014/main" id="{85FC88ED-7861-6DDE-1FCC-282335E760BB}"/>
              </a:ext>
            </a:extLst>
          </p:cNvPr>
          <p:cNvSpPr>
            <a:spLocks noGrp="1"/>
          </p:cNvSpPr>
          <p:nvPr>
            <p:ph type="body" sz="quarter" idx="3"/>
          </p:nvPr>
        </p:nvSpPr>
        <p:spPr>
          <a:xfrm>
            <a:off x="6172200" y="3429000"/>
            <a:ext cx="5183188" cy="633045"/>
          </a:xfrm>
        </p:spPr>
        <p:txBody>
          <a:bodyPr/>
          <a:lstStyle/>
          <a:p>
            <a:r>
              <a:rPr lang="en-US" dirty="0"/>
              <a:t>EU</a:t>
            </a:r>
          </a:p>
        </p:txBody>
      </p:sp>
      <p:sp>
        <p:nvSpPr>
          <p:cNvPr id="9" name="Content Placeholder 8">
            <a:extLst>
              <a:ext uri="{FF2B5EF4-FFF2-40B4-BE49-F238E27FC236}">
                <a16:creationId xmlns:a16="http://schemas.microsoft.com/office/drawing/2014/main" id="{EEFDF483-D4B4-4342-B33C-897C42E37335}"/>
              </a:ext>
            </a:extLst>
          </p:cNvPr>
          <p:cNvSpPr>
            <a:spLocks noGrp="1"/>
          </p:cNvSpPr>
          <p:nvPr>
            <p:ph sz="quarter" idx="4"/>
          </p:nvPr>
        </p:nvSpPr>
        <p:spPr>
          <a:xfrm>
            <a:off x="6172200" y="4114800"/>
            <a:ext cx="5183188" cy="2074862"/>
          </a:xfrm>
        </p:spPr>
        <p:txBody>
          <a:bodyPr>
            <a:normAutofit/>
          </a:bodyPr>
          <a:lstStyle/>
          <a:p>
            <a:pPr marL="0" indent="0">
              <a:buNone/>
            </a:pPr>
            <a:r>
              <a:rPr lang="en-US" dirty="0"/>
              <a:t>Risk based: </a:t>
            </a:r>
          </a:p>
          <a:p>
            <a:r>
              <a:rPr lang="en-US" dirty="0"/>
              <a:t>Low risk = 5%</a:t>
            </a:r>
          </a:p>
          <a:p>
            <a:r>
              <a:rPr lang="en-US" dirty="0"/>
              <a:t>Medium risk = 6%</a:t>
            </a:r>
          </a:p>
          <a:p>
            <a:r>
              <a:rPr lang="en-US" dirty="0"/>
              <a:t>High risk = 7%</a:t>
            </a:r>
          </a:p>
        </p:txBody>
      </p:sp>
      <p:sp>
        <p:nvSpPr>
          <p:cNvPr id="10" name="TextBox 9">
            <a:extLst>
              <a:ext uri="{FF2B5EF4-FFF2-40B4-BE49-F238E27FC236}">
                <a16:creationId xmlns:a16="http://schemas.microsoft.com/office/drawing/2014/main" id="{3DF5FAB8-4AC7-D119-9BE5-3CB6917A714D}"/>
              </a:ext>
            </a:extLst>
          </p:cNvPr>
          <p:cNvSpPr txBox="1"/>
          <p:nvPr/>
        </p:nvSpPr>
        <p:spPr>
          <a:xfrm>
            <a:off x="839787" y="1886353"/>
            <a:ext cx="9921997" cy="1384995"/>
          </a:xfrm>
          <a:prstGeom prst="rect">
            <a:avLst/>
          </a:prstGeom>
          <a:noFill/>
        </p:spPr>
        <p:txBody>
          <a:bodyPr wrap="square" rtlCol="0">
            <a:spAutoFit/>
          </a:bodyPr>
          <a:lstStyle/>
          <a:p>
            <a:pPr algn="ctr"/>
            <a:r>
              <a:rPr lang="en-US" sz="2800" dirty="0">
                <a:solidFill>
                  <a:schemeClr val="accent5">
                    <a:lumMod val="50000"/>
                  </a:schemeClr>
                </a:solidFill>
                <a:latin typeface="Berlin Sans FB" panose="020E0602020502020306" pitchFamily="34" charset="0"/>
              </a:rPr>
              <a:t>≥10 member inspections for all groups with 10 or more members</a:t>
            </a:r>
          </a:p>
          <a:p>
            <a:pPr algn="ctr"/>
            <a:endParaRPr lang="en-US" sz="2800" dirty="0">
              <a:solidFill>
                <a:schemeClr val="accent5">
                  <a:lumMod val="50000"/>
                </a:schemeClr>
              </a:solidFill>
              <a:latin typeface="Berlin Sans FB" panose="020E0602020502020306" pitchFamily="34" charset="0"/>
            </a:endParaRPr>
          </a:p>
          <a:p>
            <a:pPr algn="ctr"/>
            <a:r>
              <a:rPr lang="en-US" sz="2800" dirty="0">
                <a:solidFill>
                  <a:schemeClr val="accent5">
                    <a:lumMod val="50000"/>
                  </a:schemeClr>
                </a:solidFill>
                <a:latin typeface="Berlin Sans FB" panose="020E0602020502020306" pitchFamily="34" charset="0"/>
              </a:rPr>
              <a:t>All high-risk members</a:t>
            </a:r>
          </a:p>
        </p:txBody>
      </p:sp>
      <p:pic>
        <p:nvPicPr>
          <p:cNvPr id="3" name="Picture 2">
            <a:extLst>
              <a:ext uri="{FF2B5EF4-FFF2-40B4-BE49-F238E27FC236}">
                <a16:creationId xmlns:a16="http://schemas.microsoft.com/office/drawing/2014/main" id="{89953E31-1AF1-2E18-0D94-0CD29116C33A}"/>
              </a:ext>
            </a:extLst>
          </p:cNvPr>
          <p:cNvPicPr>
            <a:picLocks noChangeAspect="1"/>
          </p:cNvPicPr>
          <p:nvPr/>
        </p:nvPicPr>
        <p:blipFill>
          <a:blip r:embed="rId2"/>
          <a:stretch>
            <a:fillRect/>
          </a:stretch>
        </p:blipFill>
        <p:spPr>
          <a:xfrm>
            <a:off x="212047" y="5815516"/>
            <a:ext cx="917811" cy="825794"/>
          </a:xfrm>
          <a:prstGeom prst="rect">
            <a:avLst/>
          </a:prstGeom>
        </p:spPr>
      </p:pic>
    </p:spTree>
    <p:extLst>
      <p:ext uri="{BB962C8B-B14F-4D97-AF65-F5344CB8AC3E}">
        <p14:creationId xmlns:p14="http://schemas.microsoft.com/office/powerpoint/2010/main" val="31736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76BD70-63F3-92D3-7F71-356600D74D73}"/>
              </a:ext>
            </a:extLst>
          </p:cNvPr>
          <p:cNvSpPr>
            <a:spLocks noGrp="1"/>
          </p:cNvSpPr>
          <p:nvPr>
            <p:ph type="title"/>
          </p:nvPr>
        </p:nvSpPr>
        <p:spPr>
          <a:xfrm>
            <a:off x="917275" y="4583953"/>
            <a:ext cx="4685857" cy="1465973"/>
          </a:xfrm>
        </p:spPr>
        <p:txBody>
          <a:bodyPr anchor="t">
            <a:normAutofit/>
          </a:bodyPr>
          <a:lstStyle/>
          <a:p>
            <a:r>
              <a:rPr lang="en-US" sz="4000"/>
              <a:t>The lingo</a:t>
            </a:r>
          </a:p>
        </p:txBody>
      </p:sp>
      <p:pic>
        <p:nvPicPr>
          <p:cNvPr id="4" name="Picture 3">
            <a:extLst>
              <a:ext uri="{FF2B5EF4-FFF2-40B4-BE49-F238E27FC236}">
                <a16:creationId xmlns:a16="http://schemas.microsoft.com/office/drawing/2014/main" id="{E17766EC-885C-AA9E-B7DB-C0FA5A4DD027}"/>
              </a:ext>
            </a:extLst>
          </p:cNvPr>
          <p:cNvPicPr>
            <a:picLocks noChangeAspect="1"/>
          </p:cNvPicPr>
          <p:nvPr/>
        </p:nvPicPr>
        <p:blipFill rotWithShape="1">
          <a:blip r:embed="rId2"/>
          <a:srcRect t="21464" b="8904"/>
          <a:stretch/>
        </p:blipFill>
        <p:spPr>
          <a:xfrm>
            <a:off x="20" y="432"/>
            <a:ext cx="12191980" cy="4244759"/>
          </a:xfrm>
          <a:prstGeom prst="rect">
            <a:avLst/>
          </a:prstGeom>
        </p:spPr>
      </p:pic>
      <p:sp>
        <p:nvSpPr>
          <p:cNvPr id="3" name="Content Placeholder 2">
            <a:extLst>
              <a:ext uri="{FF2B5EF4-FFF2-40B4-BE49-F238E27FC236}">
                <a16:creationId xmlns:a16="http://schemas.microsoft.com/office/drawing/2014/main" id="{12DB7404-5295-68E5-D365-E3C5711C47DD}"/>
              </a:ext>
            </a:extLst>
          </p:cNvPr>
          <p:cNvSpPr>
            <a:spLocks noGrp="1"/>
          </p:cNvSpPr>
          <p:nvPr>
            <p:ph idx="1"/>
          </p:nvPr>
        </p:nvSpPr>
        <p:spPr>
          <a:xfrm>
            <a:off x="4302369" y="4583953"/>
            <a:ext cx="7432431" cy="1465973"/>
          </a:xfrm>
        </p:spPr>
        <p:txBody>
          <a:bodyPr>
            <a:normAutofit/>
          </a:bodyPr>
          <a:lstStyle/>
          <a:p>
            <a:r>
              <a:rPr lang="en-US" sz="2200" dirty="0"/>
              <a:t>Old: Grower Group</a:t>
            </a:r>
          </a:p>
          <a:p>
            <a:pPr marL="0" indent="0">
              <a:buNone/>
            </a:pPr>
            <a:endParaRPr lang="en-US" sz="2200" dirty="0"/>
          </a:p>
          <a:p>
            <a:r>
              <a:rPr lang="en-US" sz="2200" dirty="0"/>
              <a:t>New: Producer Group (NOP) = Group of operators (EU)</a:t>
            </a:r>
          </a:p>
        </p:txBody>
      </p:sp>
      <p:sp>
        <p:nvSpPr>
          <p:cNvPr id="29" name="Rectangle 28">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1FBAFBF-DA19-3C3A-9591-D6E73A3615D3}"/>
              </a:ext>
            </a:extLst>
          </p:cNvPr>
          <p:cNvPicPr>
            <a:picLocks noChangeAspect="1"/>
          </p:cNvPicPr>
          <p:nvPr/>
        </p:nvPicPr>
        <p:blipFill>
          <a:blip r:embed="rId3"/>
          <a:stretch>
            <a:fillRect/>
          </a:stretch>
        </p:blipFill>
        <p:spPr>
          <a:xfrm>
            <a:off x="1198033" y="5776961"/>
            <a:ext cx="917811" cy="825794"/>
          </a:xfrm>
          <a:prstGeom prst="rect">
            <a:avLst/>
          </a:prstGeom>
        </p:spPr>
      </p:pic>
    </p:spTree>
    <p:extLst>
      <p:ext uri="{BB962C8B-B14F-4D97-AF65-F5344CB8AC3E}">
        <p14:creationId xmlns:p14="http://schemas.microsoft.com/office/powerpoint/2010/main" val="1083430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88470751-4046-4A07-86D0-382F36ED5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CF95EA-9D32-CE43-69D5-A7A42DF4B158}"/>
              </a:ext>
            </a:extLst>
          </p:cNvPr>
          <p:cNvSpPr>
            <a:spLocks noGrp="1"/>
          </p:cNvSpPr>
          <p:nvPr>
            <p:ph type="title"/>
          </p:nvPr>
        </p:nvSpPr>
        <p:spPr>
          <a:xfrm>
            <a:off x="1137036" y="741082"/>
            <a:ext cx="10005161" cy="949606"/>
          </a:xfrm>
        </p:spPr>
        <p:txBody>
          <a:bodyPr>
            <a:normAutofit/>
          </a:bodyPr>
          <a:lstStyle/>
          <a:p>
            <a:pPr algn="ctr"/>
            <a:r>
              <a:rPr lang="en-US"/>
              <a:t>250 Member Producer Group</a:t>
            </a:r>
          </a:p>
        </p:txBody>
      </p:sp>
      <p:sp>
        <p:nvSpPr>
          <p:cNvPr id="33" name="Freeform: Shape 32">
            <a:extLst>
              <a:ext uri="{FF2B5EF4-FFF2-40B4-BE49-F238E27FC236}">
                <a16:creationId xmlns:a16="http://schemas.microsoft.com/office/drawing/2014/main" id="{798DAB7D-3A31-4ABA-87BC-3DC434358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48399"/>
            <a:ext cx="12192000" cy="609602"/>
          </a:xfrm>
          <a:custGeom>
            <a:avLst/>
            <a:gdLst>
              <a:gd name="connsiteX0" fmla="*/ 5427496 w 12192000"/>
              <a:gd name="connsiteY0" fmla="*/ 48 h 843657"/>
              <a:gd name="connsiteX1" fmla="*/ 5725893 w 12192000"/>
              <a:gd name="connsiteY1" fmla="*/ 21789 h 843657"/>
              <a:gd name="connsiteX2" fmla="*/ 5843016 w 12192000"/>
              <a:gd name="connsiteY2" fmla="*/ 15229 h 843657"/>
              <a:gd name="connsiteX3" fmla="*/ 5846849 w 12192000"/>
              <a:gd name="connsiteY3" fmla="*/ 32983 h 843657"/>
              <a:gd name="connsiteX4" fmla="*/ 5899818 w 12192000"/>
              <a:gd name="connsiteY4" fmla="*/ 25502 h 843657"/>
              <a:gd name="connsiteX5" fmla="*/ 6034990 w 12192000"/>
              <a:gd name="connsiteY5" fmla="*/ 39501 h 843657"/>
              <a:gd name="connsiteX6" fmla="*/ 6231181 w 12192000"/>
              <a:gd name="connsiteY6" fmla="*/ 59432 h 843657"/>
              <a:gd name="connsiteX7" fmla="*/ 6336161 w 12192000"/>
              <a:gd name="connsiteY7" fmla="*/ 80469 h 843657"/>
              <a:gd name="connsiteX8" fmla="*/ 6424286 w 12192000"/>
              <a:gd name="connsiteY8" fmla="*/ 80202 h 843657"/>
              <a:gd name="connsiteX9" fmla="*/ 6498206 w 12192000"/>
              <a:gd name="connsiteY9" fmla="*/ 88921 h 843657"/>
              <a:gd name="connsiteX10" fmla="*/ 6524438 w 12192000"/>
              <a:gd name="connsiteY10" fmla="*/ 92235 h 843657"/>
              <a:gd name="connsiteX11" fmla="*/ 6528543 w 12192000"/>
              <a:gd name="connsiteY11" fmla="*/ 96055 h 843657"/>
              <a:gd name="connsiteX12" fmla="*/ 6550787 w 12192000"/>
              <a:gd name="connsiteY12" fmla="*/ 79748 h 843657"/>
              <a:gd name="connsiteX13" fmla="*/ 6638443 w 12192000"/>
              <a:gd name="connsiteY13" fmla="*/ 117301 h 843657"/>
              <a:gd name="connsiteX14" fmla="*/ 6639771 w 12192000"/>
              <a:gd name="connsiteY14" fmla="*/ 116273 h 843657"/>
              <a:gd name="connsiteX15" fmla="*/ 6733110 w 12192000"/>
              <a:gd name="connsiteY15" fmla="*/ 109431 h 843657"/>
              <a:gd name="connsiteX16" fmla="*/ 6823638 w 12192000"/>
              <a:gd name="connsiteY16" fmla="*/ 103653 h 843657"/>
              <a:gd name="connsiteX17" fmla="*/ 6834898 w 12192000"/>
              <a:gd name="connsiteY17" fmla="*/ 105044 h 843657"/>
              <a:gd name="connsiteX18" fmla="*/ 6835271 w 12192000"/>
              <a:gd name="connsiteY18" fmla="*/ 104811 h 843657"/>
              <a:gd name="connsiteX19" fmla="*/ 6847445 w 12192000"/>
              <a:gd name="connsiteY19" fmla="*/ 105763 h 843657"/>
              <a:gd name="connsiteX20" fmla="*/ 6855429 w 12192000"/>
              <a:gd name="connsiteY20" fmla="*/ 107584 h 843657"/>
              <a:gd name="connsiteX21" fmla="*/ 6923302 w 12192000"/>
              <a:gd name="connsiteY21" fmla="*/ 131290 h 843657"/>
              <a:gd name="connsiteX22" fmla="*/ 7046891 w 12192000"/>
              <a:gd name="connsiteY22" fmla="*/ 109264 h 843657"/>
              <a:gd name="connsiteX23" fmla="*/ 7233811 w 12192000"/>
              <a:gd name="connsiteY23" fmla="*/ 127598 h 843657"/>
              <a:gd name="connsiteX24" fmla="*/ 7371301 w 12192000"/>
              <a:gd name="connsiteY24" fmla="*/ 118421 h 843657"/>
              <a:gd name="connsiteX25" fmla="*/ 7574701 w 12192000"/>
              <a:gd name="connsiteY25" fmla="*/ 190435 h 843657"/>
              <a:gd name="connsiteX26" fmla="*/ 7580910 w 12192000"/>
              <a:gd name="connsiteY26" fmla="*/ 199699 h 843657"/>
              <a:gd name="connsiteX27" fmla="*/ 7592267 w 12192000"/>
              <a:gd name="connsiteY27" fmla="*/ 206716 h 843657"/>
              <a:gd name="connsiteX28" fmla="*/ 7594969 w 12192000"/>
              <a:gd name="connsiteY28" fmla="*/ 206552 h 843657"/>
              <a:gd name="connsiteX29" fmla="*/ 7612066 w 12192000"/>
              <a:gd name="connsiteY29" fmla="*/ 211669 h 843657"/>
              <a:gd name="connsiteX30" fmla="*/ 7613197 w 12192000"/>
              <a:gd name="connsiteY30" fmla="*/ 214836 h 843657"/>
              <a:gd name="connsiteX31" fmla="*/ 7624109 w 12192000"/>
              <a:gd name="connsiteY31" fmla="*/ 218987 h 843657"/>
              <a:gd name="connsiteX32" fmla="*/ 7643393 w 12192000"/>
              <a:gd name="connsiteY32" fmla="*/ 228895 h 843657"/>
              <a:gd name="connsiteX33" fmla="*/ 7649074 w 12192000"/>
              <a:gd name="connsiteY33" fmla="*/ 229127 h 843657"/>
              <a:gd name="connsiteX34" fmla="*/ 7681385 w 12192000"/>
              <a:gd name="connsiteY34" fmla="*/ 241546 h 843657"/>
              <a:gd name="connsiteX35" fmla="*/ 7682814 w 12192000"/>
              <a:gd name="connsiteY35" fmla="*/ 240947 h 843657"/>
              <a:gd name="connsiteX36" fmla="*/ 7696214 w 12192000"/>
              <a:gd name="connsiteY36" fmla="*/ 241085 h 843657"/>
              <a:gd name="connsiteX37" fmla="*/ 7819450 w 12192000"/>
              <a:gd name="connsiteY37" fmla="*/ 251097 h 843657"/>
              <a:gd name="connsiteX38" fmla="*/ 7826804 w 12192000"/>
              <a:gd name="connsiteY38" fmla="*/ 253271 h 843657"/>
              <a:gd name="connsiteX39" fmla="*/ 7827179 w 12192000"/>
              <a:gd name="connsiteY39" fmla="*/ 253144 h 843657"/>
              <a:gd name="connsiteX40" fmla="*/ 7835389 w 12192000"/>
              <a:gd name="connsiteY40" fmla="*/ 255095 h 843657"/>
              <a:gd name="connsiteX41" fmla="*/ 7840212 w 12192000"/>
              <a:gd name="connsiteY41" fmla="*/ 257235 h 843657"/>
              <a:gd name="connsiteX42" fmla="*/ 7854477 w 12192000"/>
              <a:gd name="connsiteY42" fmla="*/ 261452 h 843657"/>
              <a:gd name="connsiteX43" fmla="*/ 7925416 w 12192000"/>
              <a:gd name="connsiteY43" fmla="*/ 250871 h 843657"/>
              <a:gd name="connsiteX44" fmla="*/ 8027820 w 12192000"/>
              <a:gd name="connsiteY44" fmla="*/ 237431 h 843657"/>
              <a:gd name="connsiteX45" fmla="*/ 8082003 w 12192000"/>
              <a:gd name="connsiteY45" fmla="*/ 258480 h 843657"/>
              <a:gd name="connsiteX46" fmla="*/ 8258788 w 12192000"/>
              <a:gd name="connsiteY46" fmla="*/ 272192 h 843657"/>
              <a:gd name="connsiteX47" fmla="*/ 8292894 w 12192000"/>
              <a:gd name="connsiteY47" fmla="*/ 269919 h 843657"/>
              <a:gd name="connsiteX48" fmla="*/ 8297864 w 12192000"/>
              <a:gd name="connsiteY48" fmla="*/ 268332 h 843657"/>
              <a:gd name="connsiteX49" fmla="*/ 8304197 w 12192000"/>
              <a:gd name="connsiteY49" fmla="*/ 267834 h 843657"/>
              <a:gd name="connsiteX50" fmla="*/ 8320276 w 12192000"/>
              <a:gd name="connsiteY50" fmla="*/ 270133 h 843657"/>
              <a:gd name="connsiteX51" fmla="*/ 8326122 w 12192000"/>
              <a:gd name="connsiteY51" fmla="*/ 271603 h 843657"/>
              <a:gd name="connsiteX52" fmla="*/ 8335105 w 12192000"/>
              <a:gd name="connsiteY52" fmla="*/ 272466 h 843657"/>
              <a:gd name="connsiteX53" fmla="*/ 8335390 w 12192000"/>
              <a:gd name="connsiteY53" fmla="*/ 272295 h 843657"/>
              <a:gd name="connsiteX54" fmla="*/ 8383421 w 12192000"/>
              <a:gd name="connsiteY54" fmla="*/ 274638 h 843657"/>
              <a:gd name="connsiteX55" fmla="*/ 8443863 w 12192000"/>
              <a:gd name="connsiteY55" fmla="*/ 268710 h 843657"/>
              <a:gd name="connsiteX56" fmla="*/ 8467401 w 12192000"/>
              <a:gd name="connsiteY56" fmla="*/ 267736 h 843657"/>
              <a:gd name="connsiteX57" fmla="*/ 8480310 w 12192000"/>
              <a:gd name="connsiteY57" fmla="*/ 266190 h 843657"/>
              <a:gd name="connsiteX58" fmla="*/ 8481334 w 12192000"/>
              <a:gd name="connsiteY58" fmla="*/ 265430 h 843657"/>
              <a:gd name="connsiteX59" fmla="*/ 8519400 w 12192000"/>
              <a:gd name="connsiteY59" fmla="*/ 273417 h 843657"/>
              <a:gd name="connsiteX60" fmla="*/ 8673416 w 12192000"/>
              <a:gd name="connsiteY60" fmla="*/ 324197 h 843657"/>
              <a:gd name="connsiteX61" fmla="*/ 8915200 w 12192000"/>
              <a:gd name="connsiteY61" fmla="*/ 356781 h 843657"/>
              <a:gd name="connsiteX62" fmla="*/ 9059198 w 12192000"/>
              <a:gd name="connsiteY62" fmla="*/ 364924 h 843657"/>
              <a:gd name="connsiteX63" fmla="*/ 9178845 w 12192000"/>
              <a:gd name="connsiteY63" fmla="*/ 379331 h 843657"/>
              <a:gd name="connsiteX64" fmla="*/ 9291225 w 12192000"/>
              <a:gd name="connsiteY64" fmla="*/ 384156 h 843657"/>
              <a:gd name="connsiteX65" fmla="*/ 9370554 w 12192000"/>
              <a:gd name="connsiteY65" fmla="*/ 395218 h 843657"/>
              <a:gd name="connsiteX66" fmla="*/ 9413541 w 12192000"/>
              <a:gd name="connsiteY66" fmla="*/ 394032 h 843657"/>
              <a:gd name="connsiteX67" fmla="*/ 9457933 w 12192000"/>
              <a:gd name="connsiteY67" fmla="*/ 395525 h 843657"/>
              <a:gd name="connsiteX68" fmla="*/ 9592718 w 12192000"/>
              <a:gd name="connsiteY68" fmla="*/ 403735 h 843657"/>
              <a:gd name="connsiteX69" fmla="*/ 9668575 w 12192000"/>
              <a:gd name="connsiteY69" fmla="*/ 410688 h 843657"/>
              <a:gd name="connsiteX70" fmla="*/ 9715652 w 12192000"/>
              <a:gd name="connsiteY70" fmla="*/ 411123 h 843657"/>
              <a:gd name="connsiteX71" fmla="*/ 9777853 w 12192000"/>
              <a:gd name="connsiteY71" fmla="*/ 400831 h 843657"/>
              <a:gd name="connsiteX72" fmla="*/ 9851249 w 12192000"/>
              <a:gd name="connsiteY72" fmla="*/ 415333 h 843657"/>
              <a:gd name="connsiteX73" fmla="*/ 9976759 w 12192000"/>
              <a:gd name="connsiteY73" fmla="*/ 429768 h 843657"/>
              <a:gd name="connsiteX74" fmla="*/ 10190155 w 12192000"/>
              <a:gd name="connsiteY74" fmla="*/ 473343 h 843657"/>
              <a:gd name="connsiteX75" fmla="*/ 10283621 w 12192000"/>
              <a:gd name="connsiteY75" fmla="*/ 482672 h 843657"/>
              <a:gd name="connsiteX76" fmla="*/ 10363623 w 12192000"/>
              <a:gd name="connsiteY76" fmla="*/ 479281 h 843657"/>
              <a:gd name="connsiteX77" fmla="*/ 10418680 w 12192000"/>
              <a:gd name="connsiteY77" fmla="*/ 481335 h 843657"/>
              <a:gd name="connsiteX78" fmla="*/ 10476232 w 12192000"/>
              <a:gd name="connsiteY78" fmla="*/ 487929 h 843657"/>
              <a:gd name="connsiteX79" fmla="*/ 10477443 w 12192000"/>
              <a:gd name="connsiteY79" fmla="*/ 488348 h 843657"/>
              <a:gd name="connsiteX80" fmla="*/ 10478546 w 12192000"/>
              <a:gd name="connsiteY80" fmla="*/ 484593 h 843657"/>
              <a:gd name="connsiteX81" fmla="*/ 10522544 w 12192000"/>
              <a:gd name="connsiteY81" fmla="*/ 483599 h 843657"/>
              <a:gd name="connsiteX82" fmla="*/ 10525940 w 12192000"/>
              <a:gd name="connsiteY82" fmla="*/ 488575 h 843657"/>
              <a:gd name="connsiteX83" fmla="*/ 10527978 w 12192000"/>
              <a:gd name="connsiteY83" fmla="*/ 487468 h 843657"/>
              <a:gd name="connsiteX84" fmla="*/ 10551856 w 12192000"/>
              <a:gd name="connsiteY84" fmla="*/ 495400 h 843657"/>
              <a:gd name="connsiteX85" fmla="*/ 10651180 w 12192000"/>
              <a:gd name="connsiteY85" fmla="*/ 481776 h 843657"/>
              <a:gd name="connsiteX86" fmla="*/ 10692407 w 12192000"/>
              <a:gd name="connsiteY86" fmla="*/ 479535 h 843657"/>
              <a:gd name="connsiteX87" fmla="*/ 10805173 w 12192000"/>
              <a:gd name="connsiteY87" fmla="*/ 469286 h 843657"/>
              <a:gd name="connsiteX88" fmla="*/ 10918240 w 12192000"/>
              <a:gd name="connsiteY88" fmla="*/ 455873 h 843657"/>
              <a:gd name="connsiteX89" fmla="*/ 10985893 w 12192000"/>
              <a:gd name="connsiteY89" fmla="*/ 430155 h 843657"/>
              <a:gd name="connsiteX90" fmla="*/ 11078762 w 12192000"/>
              <a:gd name="connsiteY90" fmla="*/ 421051 h 843657"/>
              <a:gd name="connsiteX91" fmla="*/ 11113454 w 12192000"/>
              <a:gd name="connsiteY91" fmla="*/ 390853 h 843657"/>
              <a:gd name="connsiteX92" fmla="*/ 11262187 w 12192000"/>
              <a:gd name="connsiteY92" fmla="*/ 378634 h 843657"/>
              <a:gd name="connsiteX93" fmla="*/ 11357725 w 12192000"/>
              <a:gd name="connsiteY93" fmla="*/ 347628 h 843657"/>
              <a:gd name="connsiteX94" fmla="*/ 11514053 w 12192000"/>
              <a:gd name="connsiteY94" fmla="*/ 323566 h 843657"/>
              <a:gd name="connsiteX95" fmla="*/ 11560799 w 12192000"/>
              <a:gd name="connsiteY95" fmla="*/ 310945 h 843657"/>
              <a:gd name="connsiteX96" fmla="*/ 11555095 w 12192000"/>
              <a:gd name="connsiteY96" fmla="*/ 330247 h 843657"/>
              <a:gd name="connsiteX97" fmla="*/ 11601935 w 12192000"/>
              <a:gd name="connsiteY97" fmla="*/ 336765 h 843657"/>
              <a:gd name="connsiteX98" fmla="*/ 11689326 w 12192000"/>
              <a:gd name="connsiteY98" fmla="*/ 303103 h 843657"/>
              <a:gd name="connsiteX99" fmla="*/ 11889311 w 12192000"/>
              <a:gd name="connsiteY99" fmla="*/ 296043 h 843657"/>
              <a:gd name="connsiteX100" fmla="*/ 11894969 w 12192000"/>
              <a:gd name="connsiteY100" fmla="*/ 296953 h 843657"/>
              <a:gd name="connsiteX101" fmla="*/ 11890989 w 12192000"/>
              <a:gd name="connsiteY101" fmla="*/ 298008 h 843657"/>
              <a:gd name="connsiteX102" fmla="*/ 11895904 w 12192000"/>
              <a:gd name="connsiteY102" fmla="*/ 297102 h 843657"/>
              <a:gd name="connsiteX103" fmla="*/ 11894969 w 12192000"/>
              <a:gd name="connsiteY103" fmla="*/ 296953 h 843657"/>
              <a:gd name="connsiteX104" fmla="*/ 11896981 w 12192000"/>
              <a:gd name="connsiteY104" fmla="*/ 296418 h 843657"/>
              <a:gd name="connsiteX105" fmla="*/ 11931533 w 12192000"/>
              <a:gd name="connsiteY105" fmla="*/ 322577 h 843657"/>
              <a:gd name="connsiteX106" fmla="*/ 11970826 w 12192000"/>
              <a:gd name="connsiteY106" fmla="*/ 284547 h 843657"/>
              <a:gd name="connsiteX107" fmla="*/ 11998411 w 12192000"/>
              <a:gd name="connsiteY107" fmla="*/ 275459 h 843657"/>
              <a:gd name="connsiteX108" fmla="*/ 12070284 w 12192000"/>
              <a:gd name="connsiteY108" fmla="*/ 252823 h 843657"/>
              <a:gd name="connsiteX109" fmla="*/ 12149273 w 12192000"/>
              <a:gd name="connsiteY109" fmla="*/ 283340 h 843657"/>
              <a:gd name="connsiteX110" fmla="*/ 12192000 w 12192000"/>
              <a:gd name="connsiteY110" fmla="*/ 293933 h 843657"/>
              <a:gd name="connsiteX111" fmla="*/ 12192000 w 12192000"/>
              <a:gd name="connsiteY111" fmla="*/ 843657 h 843657"/>
              <a:gd name="connsiteX112" fmla="*/ 0 w 12192000"/>
              <a:gd name="connsiteY112" fmla="*/ 843657 h 843657"/>
              <a:gd name="connsiteX113" fmla="*/ 0 w 12192000"/>
              <a:gd name="connsiteY113" fmla="*/ 517671 h 843657"/>
              <a:gd name="connsiteX114" fmla="*/ 62970 w 12192000"/>
              <a:gd name="connsiteY114" fmla="*/ 497349 h 843657"/>
              <a:gd name="connsiteX115" fmla="*/ 163102 w 12192000"/>
              <a:gd name="connsiteY115" fmla="*/ 486965 h 843657"/>
              <a:gd name="connsiteX116" fmla="*/ 327347 w 12192000"/>
              <a:gd name="connsiteY116" fmla="*/ 474218 h 843657"/>
              <a:gd name="connsiteX117" fmla="*/ 616456 w 12192000"/>
              <a:gd name="connsiteY117" fmla="*/ 448171 h 843657"/>
              <a:gd name="connsiteX118" fmla="*/ 805377 w 12192000"/>
              <a:gd name="connsiteY118" fmla="*/ 441830 h 843657"/>
              <a:gd name="connsiteX119" fmla="*/ 937261 w 12192000"/>
              <a:gd name="connsiteY119" fmla="*/ 436268 h 843657"/>
              <a:gd name="connsiteX120" fmla="*/ 1139080 w 12192000"/>
              <a:gd name="connsiteY120" fmla="*/ 358865 h 843657"/>
              <a:gd name="connsiteX121" fmla="*/ 1319302 w 12192000"/>
              <a:gd name="connsiteY121" fmla="*/ 308917 h 843657"/>
              <a:gd name="connsiteX122" fmla="*/ 1385386 w 12192000"/>
              <a:gd name="connsiteY122" fmla="*/ 296402 h 843657"/>
              <a:gd name="connsiteX123" fmla="*/ 1404278 w 12192000"/>
              <a:gd name="connsiteY123" fmla="*/ 282186 h 843657"/>
              <a:gd name="connsiteX124" fmla="*/ 1431509 w 12192000"/>
              <a:gd name="connsiteY124" fmla="*/ 282637 h 843657"/>
              <a:gd name="connsiteX125" fmla="*/ 1479635 w 12192000"/>
              <a:gd name="connsiteY125" fmla="*/ 281452 h 843657"/>
              <a:gd name="connsiteX126" fmla="*/ 1522846 w 12192000"/>
              <a:gd name="connsiteY126" fmla="*/ 286636 h 843657"/>
              <a:gd name="connsiteX127" fmla="*/ 1744857 w 12192000"/>
              <a:gd name="connsiteY127" fmla="*/ 299498 h 843657"/>
              <a:gd name="connsiteX128" fmla="*/ 1800399 w 12192000"/>
              <a:gd name="connsiteY128" fmla="*/ 286471 h 843657"/>
              <a:gd name="connsiteX129" fmla="*/ 1829679 w 12192000"/>
              <a:gd name="connsiteY129" fmla="*/ 279899 h 843657"/>
              <a:gd name="connsiteX130" fmla="*/ 1848467 w 12192000"/>
              <a:gd name="connsiteY130" fmla="*/ 280085 h 843657"/>
              <a:gd name="connsiteX131" fmla="*/ 1919990 w 12192000"/>
              <a:gd name="connsiteY131" fmla="*/ 280551 h 843657"/>
              <a:gd name="connsiteX132" fmla="*/ 1947318 w 12192000"/>
              <a:gd name="connsiteY132" fmla="*/ 275157 h 843657"/>
              <a:gd name="connsiteX133" fmla="*/ 2052662 w 12192000"/>
              <a:gd name="connsiteY133" fmla="*/ 260377 h 843657"/>
              <a:gd name="connsiteX134" fmla="*/ 2142850 w 12192000"/>
              <a:gd name="connsiteY134" fmla="*/ 253103 h 843657"/>
              <a:gd name="connsiteX135" fmla="*/ 2207849 w 12192000"/>
              <a:gd name="connsiteY135" fmla="*/ 271590 h 843657"/>
              <a:gd name="connsiteX136" fmla="*/ 2213757 w 12192000"/>
              <a:gd name="connsiteY136" fmla="*/ 267429 h 843657"/>
              <a:gd name="connsiteX137" fmla="*/ 2258954 w 12192000"/>
              <a:gd name="connsiteY137" fmla="*/ 268589 h 843657"/>
              <a:gd name="connsiteX138" fmla="*/ 2416183 w 12192000"/>
              <a:gd name="connsiteY138" fmla="*/ 301325 h 843657"/>
              <a:gd name="connsiteX139" fmla="*/ 2504536 w 12192000"/>
              <a:gd name="connsiteY139" fmla="*/ 302799 h 843657"/>
              <a:gd name="connsiteX140" fmla="*/ 2536071 w 12192000"/>
              <a:gd name="connsiteY140" fmla="*/ 298698 h 843657"/>
              <a:gd name="connsiteX141" fmla="*/ 2588893 w 12192000"/>
              <a:gd name="connsiteY141" fmla="*/ 292112 h 843657"/>
              <a:gd name="connsiteX142" fmla="*/ 2628809 w 12192000"/>
              <a:gd name="connsiteY142" fmla="*/ 275805 h 843657"/>
              <a:gd name="connsiteX143" fmla="*/ 2672807 w 12192000"/>
              <a:gd name="connsiteY143" fmla="*/ 274811 h 843657"/>
              <a:gd name="connsiteX144" fmla="*/ 2682466 w 12192000"/>
              <a:gd name="connsiteY144" fmla="*/ 289307 h 843657"/>
              <a:gd name="connsiteX145" fmla="*/ 2801443 w 12192000"/>
              <a:gd name="connsiteY145" fmla="*/ 272988 h 843657"/>
              <a:gd name="connsiteX146" fmla="*/ 2842670 w 12192000"/>
              <a:gd name="connsiteY146" fmla="*/ 270747 h 843657"/>
              <a:gd name="connsiteX147" fmla="*/ 2955436 w 12192000"/>
              <a:gd name="connsiteY147" fmla="*/ 260498 h 843657"/>
              <a:gd name="connsiteX148" fmla="*/ 3068503 w 12192000"/>
              <a:gd name="connsiteY148" fmla="*/ 247085 h 843657"/>
              <a:gd name="connsiteX149" fmla="*/ 3136157 w 12192000"/>
              <a:gd name="connsiteY149" fmla="*/ 221367 h 843657"/>
              <a:gd name="connsiteX150" fmla="*/ 3229025 w 12192000"/>
              <a:gd name="connsiteY150" fmla="*/ 212263 h 843657"/>
              <a:gd name="connsiteX151" fmla="*/ 3263717 w 12192000"/>
              <a:gd name="connsiteY151" fmla="*/ 182064 h 843657"/>
              <a:gd name="connsiteX152" fmla="*/ 3412450 w 12192000"/>
              <a:gd name="connsiteY152" fmla="*/ 169845 h 843657"/>
              <a:gd name="connsiteX153" fmla="*/ 3507988 w 12192000"/>
              <a:gd name="connsiteY153" fmla="*/ 138840 h 843657"/>
              <a:gd name="connsiteX154" fmla="*/ 3664316 w 12192000"/>
              <a:gd name="connsiteY154" fmla="*/ 114777 h 843657"/>
              <a:gd name="connsiteX155" fmla="*/ 3711062 w 12192000"/>
              <a:gd name="connsiteY155" fmla="*/ 102156 h 843657"/>
              <a:gd name="connsiteX156" fmla="*/ 3705359 w 12192000"/>
              <a:gd name="connsiteY156" fmla="*/ 121458 h 843657"/>
              <a:gd name="connsiteX157" fmla="*/ 3752198 w 12192000"/>
              <a:gd name="connsiteY157" fmla="*/ 127977 h 843657"/>
              <a:gd name="connsiteX158" fmla="*/ 3839589 w 12192000"/>
              <a:gd name="connsiteY158" fmla="*/ 94314 h 843657"/>
              <a:gd name="connsiteX159" fmla="*/ 4039575 w 12192000"/>
              <a:gd name="connsiteY159" fmla="*/ 87255 h 843657"/>
              <a:gd name="connsiteX160" fmla="*/ 4045232 w 12192000"/>
              <a:gd name="connsiteY160" fmla="*/ 88164 h 843657"/>
              <a:gd name="connsiteX161" fmla="*/ 4041253 w 12192000"/>
              <a:gd name="connsiteY161" fmla="*/ 89220 h 843657"/>
              <a:gd name="connsiteX162" fmla="*/ 4046168 w 12192000"/>
              <a:gd name="connsiteY162" fmla="*/ 88314 h 843657"/>
              <a:gd name="connsiteX163" fmla="*/ 4045232 w 12192000"/>
              <a:gd name="connsiteY163" fmla="*/ 88164 h 843657"/>
              <a:gd name="connsiteX164" fmla="*/ 4047244 w 12192000"/>
              <a:gd name="connsiteY164" fmla="*/ 87630 h 843657"/>
              <a:gd name="connsiteX165" fmla="*/ 4081797 w 12192000"/>
              <a:gd name="connsiteY165" fmla="*/ 113788 h 843657"/>
              <a:gd name="connsiteX166" fmla="*/ 4121089 w 12192000"/>
              <a:gd name="connsiteY166" fmla="*/ 75758 h 843657"/>
              <a:gd name="connsiteX167" fmla="*/ 4148674 w 12192000"/>
              <a:gd name="connsiteY167" fmla="*/ 66671 h 843657"/>
              <a:gd name="connsiteX168" fmla="*/ 4220548 w 12192000"/>
              <a:gd name="connsiteY168" fmla="*/ 44035 h 843657"/>
              <a:gd name="connsiteX169" fmla="*/ 4354249 w 12192000"/>
              <a:gd name="connsiteY169" fmla="*/ 88116 h 843657"/>
              <a:gd name="connsiteX170" fmla="*/ 4549237 w 12192000"/>
              <a:gd name="connsiteY170" fmla="*/ 79806 h 843657"/>
              <a:gd name="connsiteX171" fmla="*/ 4796679 w 12192000"/>
              <a:gd name="connsiteY171" fmla="*/ 108111 h 843657"/>
              <a:gd name="connsiteX172" fmla="*/ 4928657 w 12192000"/>
              <a:gd name="connsiteY172" fmla="*/ 111604 h 843657"/>
              <a:gd name="connsiteX173" fmla="*/ 5136768 w 12192000"/>
              <a:gd name="connsiteY173" fmla="*/ 48267 h 843657"/>
              <a:gd name="connsiteX174" fmla="*/ 5320899 w 12192000"/>
              <a:gd name="connsiteY174" fmla="*/ 10821 h 843657"/>
              <a:gd name="connsiteX175" fmla="*/ 5427496 w 12192000"/>
              <a:gd name="connsiteY175" fmla="*/ 48 h 84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843657">
                <a:moveTo>
                  <a:pt x="5427496" y="48"/>
                </a:moveTo>
                <a:cubicBezTo>
                  <a:pt x="5539522" y="-1167"/>
                  <a:pt x="5660629" y="21238"/>
                  <a:pt x="5725893" y="21789"/>
                </a:cubicBezTo>
                <a:cubicBezTo>
                  <a:pt x="5728883" y="21092"/>
                  <a:pt x="5807017" y="20526"/>
                  <a:pt x="5843016" y="15229"/>
                </a:cubicBezTo>
                <a:lnTo>
                  <a:pt x="5846849" y="32983"/>
                </a:lnTo>
                <a:lnTo>
                  <a:pt x="5899818" y="25502"/>
                </a:lnTo>
                <a:cubicBezTo>
                  <a:pt x="5978576" y="29224"/>
                  <a:pt x="5979762" y="33846"/>
                  <a:pt x="6034990" y="39501"/>
                </a:cubicBezTo>
                <a:cubicBezTo>
                  <a:pt x="6090217" y="45155"/>
                  <a:pt x="6180985" y="52604"/>
                  <a:pt x="6231181" y="59432"/>
                </a:cubicBezTo>
                <a:cubicBezTo>
                  <a:pt x="6281376" y="66260"/>
                  <a:pt x="6255083" y="72671"/>
                  <a:pt x="6336161" y="80469"/>
                </a:cubicBezTo>
                <a:cubicBezTo>
                  <a:pt x="6367899" y="78809"/>
                  <a:pt x="6388398" y="79505"/>
                  <a:pt x="6424286" y="80202"/>
                </a:cubicBezTo>
                <a:lnTo>
                  <a:pt x="6498206" y="88921"/>
                </a:lnTo>
                <a:cubicBezTo>
                  <a:pt x="6511924" y="88197"/>
                  <a:pt x="6519540" y="89722"/>
                  <a:pt x="6524438" y="92235"/>
                </a:cubicBezTo>
                <a:lnTo>
                  <a:pt x="6528543" y="96055"/>
                </a:lnTo>
                <a:lnTo>
                  <a:pt x="6550787" y="79748"/>
                </a:lnTo>
                <a:lnTo>
                  <a:pt x="6638443" y="117301"/>
                </a:lnTo>
                <a:lnTo>
                  <a:pt x="6639771" y="116273"/>
                </a:lnTo>
                <a:cubicBezTo>
                  <a:pt x="6661612" y="112323"/>
                  <a:pt x="6702466" y="111534"/>
                  <a:pt x="6733110" y="109431"/>
                </a:cubicBezTo>
                <a:cubicBezTo>
                  <a:pt x="6750270" y="113134"/>
                  <a:pt x="6804803" y="100717"/>
                  <a:pt x="6823638" y="103653"/>
                </a:cubicBezTo>
                <a:lnTo>
                  <a:pt x="6834898" y="105044"/>
                </a:lnTo>
                <a:lnTo>
                  <a:pt x="6835271" y="104811"/>
                </a:lnTo>
                <a:cubicBezTo>
                  <a:pt x="6838034" y="104559"/>
                  <a:pt x="6841861" y="104809"/>
                  <a:pt x="6847445" y="105763"/>
                </a:cubicBezTo>
                <a:lnTo>
                  <a:pt x="6855429" y="107584"/>
                </a:lnTo>
                <a:lnTo>
                  <a:pt x="6923302" y="131290"/>
                </a:lnTo>
                <a:lnTo>
                  <a:pt x="7046891" y="109264"/>
                </a:lnTo>
                <a:cubicBezTo>
                  <a:pt x="7109198" y="115376"/>
                  <a:pt x="7163425" y="116966"/>
                  <a:pt x="7233811" y="127598"/>
                </a:cubicBezTo>
                <a:cubicBezTo>
                  <a:pt x="7295557" y="125883"/>
                  <a:pt x="7306408" y="101921"/>
                  <a:pt x="7371301" y="118421"/>
                </a:cubicBezTo>
                <a:cubicBezTo>
                  <a:pt x="7428238" y="129077"/>
                  <a:pt x="7510607" y="192508"/>
                  <a:pt x="7574701" y="190435"/>
                </a:cubicBezTo>
                <a:cubicBezTo>
                  <a:pt x="7575517" y="193901"/>
                  <a:pt x="7577730" y="196953"/>
                  <a:pt x="7580910" y="199699"/>
                </a:cubicBezTo>
                <a:lnTo>
                  <a:pt x="7592267" y="206716"/>
                </a:lnTo>
                <a:lnTo>
                  <a:pt x="7594969" y="206552"/>
                </a:lnTo>
                <a:cubicBezTo>
                  <a:pt x="7605059" y="207466"/>
                  <a:pt x="7609760" y="209355"/>
                  <a:pt x="7612066" y="211669"/>
                </a:cubicBezTo>
                <a:lnTo>
                  <a:pt x="7613197" y="214836"/>
                </a:lnTo>
                <a:lnTo>
                  <a:pt x="7624109" y="218987"/>
                </a:lnTo>
                <a:lnTo>
                  <a:pt x="7643393" y="228895"/>
                </a:lnTo>
                <a:lnTo>
                  <a:pt x="7649074" y="229127"/>
                </a:lnTo>
                <a:lnTo>
                  <a:pt x="7681385" y="241546"/>
                </a:lnTo>
                <a:lnTo>
                  <a:pt x="7682814" y="240947"/>
                </a:lnTo>
                <a:cubicBezTo>
                  <a:pt x="7686754" y="239889"/>
                  <a:pt x="7691050" y="239641"/>
                  <a:pt x="7696214" y="241085"/>
                </a:cubicBezTo>
                <a:lnTo>
                  <a:pt x="7819450" y="251097"/>
                </a:lnTo>
                <a:lnTo>
                  <a:pt x="7826804" y="253271"/>
                </a:lnTo>
                <a:lnTo>
                  <a:pt x="7827179" y="253144"/>
                </a:lnTo>
                <a:cubicBezTo>
                  <a:pt x="7829262" y="253251"/>
                  <a:pt x="7831866" y="253829"/>
                  <a:pt x="7835389" y="255095"/>
                </a:cubicBezTo>
                <a:lnTo>
                  <a:pt x="7840212" y="257235"/>
                </a:lnTo>
                <a:lnTo>
                  <a:pt x="7854477" y="261452"/>
                </a:lnTo>
                <a:lnTo>
                  <a:pt x="7925416" y="250871"/>
                </a:lnTo>
                <a:cubicBezTo>
                  <a:pt x="7968549" y="254776"/>
                  <a:pt x="7991532" y="223503"/>
                  <a:pt x="8027820" y="237431"/>
                </a:cubicBezTo>
                <a:cubicBezTo>
                  <a:pt x="8068225" y="241026"/>
                  <a:pt x="8049335" y="250837"/>
                  <a:pt x="8082003" y="258480"/>
                </a:cubicBezTo>
                <a:cubicBezTo>
                  <a:pt x="8118911" y="261016"/>
                  <a:pt x="8227791" y="271465"/>
                  <a:pt x="8258788" y="272192"/>
                </a:cubicBezTo>
                <a:cubicBezTo>
                  <a:pt x="8285356" y="257871"/>
                  <a:pt x="8284528" y="264250"/>
                  <a:pt x="8292894" y="269919"/>
                </a:cubicBezTo>
                <a:lnTo>
                  <a:pt x="8297864" y="268332"/>
                </a:lnTo>
                <a:lnTo>
                  <a:pt x="8304197" y="267834"/>
                </a:lnTo>
                <a:lnTo>
                  <a:pt x="8320276" y="270133"/>
                </a:lnTo>
                <a:lnTo>
                  <a:pt x="8326122" y="271603"/>
                </a:lnTo>
                <a:cubicBezTo>
                  <a:pt x="8330224" y="272389"/>
                  <a:pt x="8333047" y="272623"/>
                  <a:pt x="8335105" y="272466"/>
                </a:cubicBezTo>
                <a:lnTo>
                  <a:pt x="8335390" y="272295"/>
                </a:lnTo>
                <a:lnTo>
                  <a:pt x="8383421" y="274638"/>
                </a:lnTo>
                <a:cubicBezTo>
                  <a:pt x="8398105" y="264966"/>
                  <a:pt x="8442440" y="289516"/>
                  <a:pt x="8443863" y="268710"/>
                </a:cubicBezTo>
                <a:cubicBezTo>
                  <a:pt x="8461029" y="272153"/>
                  <a:pt x="8468950" y="281627"/>
                  <a:pt x="8467401" y="267736"/>
                </a:cubicBezTo>
                <a:cubicBezTo>
                  <a:pt x="8473175" y="268487"/>
                  <a:pt x="8477144" y="267709"/>
                  <a:pt x="8480310" y="266190"/>
                </a:cubicBezTo>
                <a:lnTo>
                  <a:pt x="8481334" y="265430"/>
                </a:lnTo>
                <a:lnTo>
                  <a:pt x="8519400" y="273417"/>
                </a:lnTo>
                <a:lnTo>
                  <a:pt x="8673416" y="324197"/>
                </a:lnTo>
                <a:cubicBezTo>
                  <a:pt x="8745894" y="327976"/>
                  <a:pt x="8849559" y="346603"/>
                  <a:pt x="8915200" y="356781"/>
                </a:cubicBezTo>
                <a:cubicBezTo>
                  <a:pt x="8932755" y="365773"/>
                  <a:pt x="9005876" y="371758"/>
                  <a:pt x="9059198" y="364924"/>
                </a:cubicBezTo>
                <a:lnTo>
                  <a:pt x="9178845" y="379331"/>
                </a:lnTo>
                <a:cubicBezTo>
                  <a:pt x="9219852" y="386336"/>
                  <a:pt x="9250133" y="384055"/>
                  <a:pt x="9291225" y="384156"/>
                </a:cubicBezTo>
                <a:cubicBezTo>
                  <a:pt x="9315636" y="387667"/>
                  <a:pt x="9329719" y="388016"/>
                  <a:pt x="9370554" y="395218"/>
                </a:cubicBezTo>
                <a:cubicBezTo>
                  <a:pt x="9378187" y="394560"/>
                  <a:pt x="9405932" y="395507"/>
                  <a:pt x="9413541" y="394032"/>
                </a:cubicBezTo>
                <a:lnTo>
                  <a:pt x="9457933" y="395525"/>
                </a:lnTo>
                <a:lnTo>
                  <a:pt x="9592718" y="403735"/>
                </a:lnTo>
                <a:cubicBezTo>
                  <a:pt x="9606379" y="409007"/>
                  <a:pt x="9655291" y="415471"/>
                  <a:pt x="9668575" y="410688"/>
                </a:cubicBezTo>
                <a:cubicBezTo>
                  <a:pt x="9679602" y="410798"/>
                  <a:pt x="9706602" y="416975"/>
                  <a:pt x="9715652" y="411123"/>
                </a:cubicBezTo>
                <a:cubicBezTo>
                  <a:pt x="9741103" y="416170"/>
                  <a:pt x="9768395" y="403710"/>
                  <a:pt x="9777853" y="400831"/>
                </a:cubicBezTo>
                <a:cubicBezTo>
                  <a:pt x="9805740" y="393796"/>
                  <a:pt x="9827401" y="416417"/>
                  <a:pt x="9851249" y="415333"/>
                </a:cubicBezTo>
                <a:cubicBezTo>
                  <a:pt x="9890629" y="418769"/>
                  <a:pt x="9948551" y="426335"/>
                  <a:pt x="9976759" y="429768"/>
                </a:cubicBezTo>
                <a:cubicBezTo>
                  <a:pt x="10039303" y="440942"/>
                  <a:pt x="10139010" y="464526"/>
                  <a:pt x="10190155" y="473343"/>
                </a:cubicBezTo>
                <a:cubicBezTo>
                  <a:pt x="10247801" y="482478"/>
                  <a:pt x="10217837" y="456410"/>
                  <a:pt x="10283621" y="482672"/>
                </a:cubicBezTo>
                <a:cubicBezTo>
                  <a:pt x="10314609" y="484053"/>
                  <a:pt x="10340423" y="481075"/>
                  <a:pt x="10363623" y="479281"/>
                </a:cubicBezTo>
                <a:cubicBezTo>
                  <a:pt x="10362575" y="468594"/>
                  <a:pt x="10390200" y="481546"/>
                  <a:pt x="10418680" y="481335"/>
                </a:cubicBezTo>
                <a:cubicBezTo>
                  <a:pt x="10435371" y="482382"/>
                  <a:pt x="10458706" y="485335"/>
                  <a:pt x="10476232" y="487929"/>
                </a:cubicBezTo>
                <a:lnTo>
                  <a:pt x="10477443" y="488348"/>
                </a:lnTo>
                <a:lnTo>
                  <a:pt x="10478546" y="484593"/>
                </a:lnTo>
                <a:cubicBezTo>
                  <a:pt x="10496869" y="473932"/>
                  <a:pt x="10504440" y="492791"/>
                  <a:pt x="10522544" y="483599"/>
                </a:cubicBezTo>
                <a:lnTo>
                  <a:pt x="10525940" y="488575"/>
                </a:lnTo>
                <a:lnTo>
                  <a:pt x="10527978" y="487468"/>
                </a:lnTo>
                <a:lnTo>
                  <a:pt x="10551856" y="495400"/>
                </a:lnTo>
                <a:lnTo>
                  <a:pt x="10651180" y="481776"/>
                </a:lnTo>
                <a:cubicBezTo>
                  <a:pt x="10666635" y="489439"/>
                  <a:pt x="10679569" y="486219"/>
                  <a:pt x="10692407" y="479535"/>
                </a:cubicBezTo>
                <a:cubicBezTo>
                  <a:pt x="10729215" y="482326"/>
                  <a:pt x="10763453" y="472539"/>
                  <a:pt x="10805173" y="469286"/>
                </a:cubicBezTo>
                <a:cubicBezTo>
                  <a:pt x="10849593" y="478609"/>
                  <a:pt x="10873661" y="459268"/>
                  <a:pt x="10918240" y="455873"/>
                </a:cubicBezTo>
                <a:cubicBezTo>
                  <a:pt x="10961126" y="475397"/>
                  <a:pt x="10948597" y="428686"/>
                  <a:pt x="10985893" y="430155"/>
                </a:cubicBezTo>
                <a:cubicBezTo>
                  <a:pt x="11045792" y="447988"/>
                  <a:pt x="10985190" y="414687"/>
                  <a:pt x="11078762" y="421051"/>
                </a:cubicBezTo>
                <a:cubicBezTo>
                  <a:pt x="11083925" y="424015"/>
                  <a:pt x="11114482" y="394913"/>
                  <a:pt x="11113454" y="390853"/>
                </a:cubicBezTo>
                <a:cubicBezTo>
                  <a:pt x="11133947" y="392405"/>
                  <a:pt x="11233066" y="373732"/>
                  <a:pt x="11262187" y="378634"/>
                </a:cubicBezTo>
                <a:cubicBezTo>
                  <a:pt x="11320092" y="367389"/>
                  <a:pt x="11316005" y="350805"/>
                  <a:pt x="11357725" y="347628"/>
                </a:cubicBezTo>
                <a:cubicBezTo>
                  <a:pt x="11394272" y="337523"/>
                  <a:pt x="11451549" y="336224"/>
                  <a:pt x="11514053" y="323566"/>
                </a:cubicBezTo>
                <a:lnTo>
                  <a:pt x="11560799" y="310945"/>
                </a:lnTo>
                <a:lnTo>
                  <a:pt x="11555095" y="330247"/>
                </a:lnTo>
                <a:cubicBezTo>
                  <a:pt x="11570115" y="329566"/>
                  <a:pt x="11599314" y="335563"/>
                  <a:pt x="11601935" y="336765"/>
                </a:cubicBezTo>
                <a:cubicBezTo>
                  <a:pt x="11636102" y="339048"/>
                  <a:pt x="11641430" y="309890"/>
                  <a:pt x="11689326" y="303103"/>
                </a:cubicBezTo>
                <a:cubicBezTo>
                  <a:pt x="11737222" y="296316"/>
                  <a:pt x="11853888" y="301002"/>
                  <a:pt x="11889311" y="296043"/>
                </a:cubicBezTo>
                <a:lnTo>
                  <a:pt x="11894969" y="296953"/>
                </a:lnTo>
                <a:lnTo>
                  <a:pt x="11890989" y="298008"/>
                </a:lnTo>
                <a:cubicBezTo>
                  <a:pt x="11892055" y="297992"/>
                  <a:pt x="11894939" y="297561"/>
                  <a:pt x="11895904" y="297102"/>
                </a:cubicBezTo>
                <a:lnTo>
                  <a:pt x="11894969" y="296953"/>
                </a:lnTo>
                <a:lnTo>
                  <a:pt x="11896981" y="296418"/>
                </a:lnTo>
                <a:cubicBezTo>
                  <a:pt x="11903286" y="295212"/>
                  <a:pt x="11910383" y="325786"/>
                  <a:pt x="11931533" y="322577"/>
                </a:cubicBezTo>
                <a:cubicBezTo>
                  <a:pt x="11942379" y="322584"/>
                  <a:pt x="11958231" y="288015"/>
                  <a:pt x="11970826" y="284547"/>
                </a:cubicBezTo>
                <a:lnTo>
                  <a:pt x="11998411" y="275459"/>
                </a:lnTo>
                <a:cubicBezTo>
                  <a:pt x="12014431" y="274432"/>
                  <a:pt x="12054264" y="253851"/>
                  <a:pt x="12070284" y="252823"/>
                </a:cubicBezTo>
                <a:cubicBezTo>
                  <a:pt x="12101953" y="269774"/>
                  <a:pt x="12127636" y="277970"/>
                  <a:pt x="12149273" y="283340"/>
                </a:cubicBezTo>
                <a:lnTo>
                  <a:pt x="12192000" y="293933"/>
                </a:lnTo>
                <a:lnTo>
                  <a:pt x="12192000" y="843657"/>
                </a:lnTo>
                <a:lnTo>
                  <a:pt x="0" y="843657"/>
                </a:lnTo>
                <a:lnTo>
                  <a:pt x="0" y="517671"/>
                </a:lnTo>
                <a:lnTo>
                  <a:pt x="62970" y="497349"/>
                </a:lnTo>
                <a:cubicBezTo>
                  <a:pt x="96818" y="489349"/>
                  <a:pt x="130274" y="485131"/>
                  <a:pt x="163102" y="486965"/>
                </a:cubicBezTo>
                <a:cubicBezTo>
                  <a:pt x="229273" y="516421"/>
                  <a:pt x="295464" y="465077"/>
                  <a:pt x="327347" y="474218"/>
                </a:cubicBezTo>
                <a:cubicBezTo>
                  <a:pt x="398278" y="461559"/>
                  <a:pt x="524389" y="465494"/>
                  <a:pt x="616456" y="448171"/>
                </a:cubicBezTo>
                <a:cubicBezTo>
                  <a:pt x="689761" y="448930"/>
                  <a:pt x="725233" y="436443"/>
                  <a:pt x="805377" y="441830"/>
                </a:cubicBezTo>
                <a:cubicBezTo>
                  <a:pt x="856514" y="450042"/>
                  <a:pt x="903636" y="447034"/>
                  <a:pt x="937261" y="436268"/>
                </a:cubicBezTo>
                <a:cubicBezTo>
                  <a:pt x="984382" y="427633"/>
                  <a:pt x="1086871" y="383843"/>
                  <a:pt x="1139080" y="358865"/>
                </a:cubicBezTo>
                <a:cubicBezTo>
                  <a:pt x="1171293" y="330806"/>
                  <a:pt x="1269341" y="356187"/>
                  <a:pt x="1319302" y="308917"/>
                </a:cubicBezTo>
                <a:cubicBezTo>
                  <a:pt x="1351293" y="315381"/>
                  <a:pt x="1370639" y="306651"/>
                  <a:pt x="1385386" y="296402"/>
                </a:cubicBezTo>
                <a:lnTo>
                  <a:pt x="1404278" y="282186"/>
                </a:lnTo>
                <a:lnTo>
                  <a:pt x="1431509" y="282637"/>
                </a:lnTo>
                <a:lnTo>
                  <a:pt x="1479635" y="281452"/>
                </a:lnTo>
                <a:lnTo>
                  <a:pt x="1522846" y="286636"/>
                </a:lnTo>
                <a:cubicBezTo>
                  <a:pt x="1607746" y="295741"/>
                  <a:pt x="1658262" y="297408"/>
                  <a:pt x="1744857" y="299498"/>
                </a:cubicBezTo>
                <a:cubicBezTo>
                  <a:pt x="1746802" y="298898"/>
                  <a:pt x="1772794" y="292779"/>
                  <a:pt x="1800399" y="286471"/>
                </a:cubicBezTo>
                <a:lnTo>
                  <a:pt x="1829679" y="279899"/>
                </a:lnTo>
                <a:lnTo>
                  <a:pt x="1848467" y="280085"/>
                </a:lnTo>
                <a:cubicBezTo>
                  <a:pt x="1862541" y="284929"/>
                  <a:pt x="1909246" y="287572"/>
                  <a:pt x="1919990" y="280551"/>
                </a:cubicBezTo>
                <a:cubicBezTo>
                  <a:pt x="1930120" y="279552"/>
                  <a:pt x="1940770" y="283009"/>
                  <a:pt x="1947318" y="275157"/>
                </a:cubicBezTo>
                <a:cubicBezTo>
                  <a:pt x="1969430" y="271795"/>
                  <a:pt x="2020074" y="264052"/>
                  <a:pt x="2052662" y="260377"/>
                </a:cubicBezTo>
                <a:cubicBezTo>
                  <a:pt x="2069011" y="271949"/>
                  <a:pt x="2098031" y="252728"/>
                  <a:pt x="2142850" y="253103"/>
                </a:cubicBezTo>
                <a:cubicBezTo>
                  <a:pt x="2160684" y="266415"/>
                  <a:pt x="2173071" y="253191"/>
                  <a:pt x="2207849" y="271590"/>
                </a:cubicBezTo>
                <a:cubicBezTo>
                  <a:pt x="2209481" y="270048"/>
                  <a:pt x="2211471" y="268648"/>
                  <a:pt x="2213757" y="267429"/>
                </a:cubicBezTo>
                <a:cubicBezTo>
                  <a:pt x="2227043" y="260354"/>
                  <a:pt x="2247279" y="260873"/>
                  <a:pt x="2258954" y="268589"/>
                </a:cubicBezTo>
                <a:cubicBezTo>
                  <a:pt x="2314759" y="293598"/>
                  <a:pt x="2367284" y="294725"/>
                  <a:pt x="2416183" y="301325"/>
                </a:cubicBezTo>
                <a:cubicBezTo>
                  <a:pt x="2471682" y="306236"/>
                  <a:pt x="2436502" y="278448"/>
                  <a:pt x="2504536" y="302799"/>
                </a:cubicBezTo>
                <a:cubicBezTo>
                  <a:pt x="2512619" y="293910"/>
                  <a:pt x="2521472" y="293787"/>
                  <a:pt x="2536071" y="298698"/>
                </a:cubicBezTo>
                <a:cubicBezTo>
                  <a:pt x="2563080" y="300400"/>
                  <a:pt x="2562424" y="277303"/>
                  <a:pt x="2588893" y="292112"/>
                </a:cubicBezTo>
                <a:cubicBezTo>
                  <a:pt x="2584764" y="279571"/>
                  <a:pt x="2640519" y="289099"/>
                  <a:pt x="2628809" y="275805"/>
                </a:cubicBezTo>
                <a:cubicBezTo>
                  <a:pt x="2647132" y="265144"/>
                  <a:pt x="2654703" y="284003"/>
                  <a:pt x="2672807" y="274811"/>
                </a:cubicBezTo>
                <a:cubicBezTo>
                  <a:pt x="2692689" y="273207"/>
                  <a:pt x="2660665" y="287642"/>
                  <a:pt x="2682466" y="289307"/>
                </a:cubicBezTo>
                <a:lnTo>
                  <a:pt x="2801443" y="272988"/>
                </a:lnTo>
                <a:cubicBezTo>
                  <a:pt x="2816898" y="280651"/>
                  <a:pt x="2829832" y="277431"/>
                  <a:pt x="2842670" y="270747"/>
                </a:cubicBezTo>
                <a:cubicBezTo>
                  <a:pt x="2879478" y="273538"/>
                  <a:pt x="2913716" y="263751"/>
                  <a:pt x="2955436" y="260498"/>
                </a:cubicBezTo>
                <a:cubicBezTo>
                  <a:pt x="2999857" y="269821"/>
                  <a:pt x="3023924" y="250480"/>
                  <a:pt x="3068503" y="247085"/>
                </a:cubicBezTo>
                <a:cubicBezTo>
                  <a:pt x="3111389" y="266609"/>
                  <a:pt x="3098860" y="219898"/>
                  <a:pt x="3136157" y="221367"/>
                </a:cubicBezTo>
                <a:cubicBezTo>
                  <a:pt x="3196055" y="239200"/>
                  <a:pt x="3135454" y="205899"/>
                  <a:pt x="3229025" y="212263"/>
                </a:cubicBezTo>
                <a:cubicBezTo>
                  <a:pt x="3234188" y="215227"/>
                  <a:pt x="3264745" y="186124"/>
                  <a:pt x="3263717" y="182064"/>
                </a:cubicBezTo>
                <a:cubicBezTo>
                  <a:pt x="3284210" y="183616"/>
                  <a:pt x="3383330" y="164943"/>
                  <a:pt x="3412450" y="169845"/>
                </a:cubicBezTo>
                <a:cubicBezTo>
                  <a:pt x="3470355" y="158600"/>
                  <a:pt x="3466269" y="142016"/>
                  <a:pt x="3507988" y="138840"/>
                </a:cubicBezTo>
                <a:cubicBezTo>
                  <a:pt x="3544535" y="128734"/>
                  <a:pt x="3601812" y="127435"/>
                  <a:pt x="3664316" y="114777"/>
                </a:cubicBezTo>
                <a:lnTo>
                  <a:pt x="3711062" y="102156"/>
                </a:lnTo>
                <a:lnTo>
                  <a:pt x="3705359" y="121458"/>
                </a:lnTo>
                <a:cubicBezTo>
                  <a:pt x="3720379" y="120778"/>
                  <a:pt x="3749577" y="126775"/>
                  <a:pt x="3752198" y="127977"/>
                </a:cubicBezTo>
                <a:cubicBezTo>
                  <a:pt x="3786365" y="130259"/>
                  <a:pt x="3791694" y="101101"/>
                  <a:pt x="3839589" y="94314"/>
                </a:cubicBezTo>
                <a:cubicBezTo>
                  <a:pt x="3887485" y="87527"/>
                  <a:pt x="4004152" y="92214"/>
                  <a:pt x="4039575" y="87255"/>
                </a:cubicBezTo>
                <a:lnTo>
                  <a:pt x="4045232" y="88164"/>
                </a:lnTo>
                <a:lnTo>
                  <a:pt x="4041253" y="89220"/>
                </a:lnTo>
                <a:cubicBezTo>
                  <a:pt x="4042318" y="89204"/>
                  <a:pt x="4045202" y="88772"/>
                  <a:pt x="4046168" y="88314"/>
                </a:cubicBezTo>
                <a:lnTo>
                  <a:pt x="4045232" y="88164"/>
                </a:lnTo>
                <a:lnTo>
                  <a:pt x="4047244" y="87630"/>
                </a:lnTo>
                <a:cubicBezTo>
                  <a:pt x="4053549" y="86424"/>
                  <a:pt x="4060647" y="116997"/>
                  <a:pt x="4081797" y="113788"/>
                </a:cubicBezTo>
                <a:cubicBezTo>
                  <a:pt x="4092642" y="113795"/>
                  <a:pt x="4108495" y="79226"/>
                  <a:pt x="4121089" y="75758"/>
                </a:cubicBezTo>
                <a:lnTo>
                  <a:pt x="4148674" y="66671"/>
                </a:lnTo>
                <a:cubicBezTo>
                  <a:pt x="4164695" y="65643"/>
                  <a:pt x="4204528" y="45062"/>
                  <a:pt x="4220548" y="44035"/>
                </a:cubicBezTo>
                <a:cubicBezTo>
                  <a:pt x="4283885" y="77935"/>
                  <a:pt x="4323280" y="76818"/>
                  <a:pt x="4354249" y="88116"/>
                </a:cubicBezTo>
                <a:cubicBezTo>
                  <a:pt x="4424521" y="97907"/>
                  <a:pt x="4455906" y="90768"/>
                  <a:pt x="4549237" y="79806"/>
                </a:cubicBezTo>
                <a:cubicBezTo>
                  <a:pt x="4622250" y="85587"/>
                  <a:pt x="4717263" y="97250"/>
                  <a:pt x="4796679" y="108111"/>
                </a:cubicBezTo>
                <a:cubicBezTo>
                  <a:pt x="4846927" y="119802"/>
                  <a:pt x="4894173" y="120032"/>
                  <a:pt x="4928657" y="111604"/>
                </a:cubicBezTo>
                <a:cubicBezTo>
                  <a:pt x="4976404" y="106223"/>
                  <a:pt x="5082489" y="69591"/>
                  <a:pt x="5136768" y="48267"/>
                </a:cubicBezTo>
                <a:cubicBezTo>
                  <a:pt x="5171389" y="22501"/>
                  <a:pt x="5266869" y="54523"/>
                  <a:pt x="5320899" y="10821"/>
                </a:cubicBezTo>
                <a:cubicBezTo>
                  <a:pt x="5353820" y="3483"/>
                  <a:pt x="5390152" y="453"/>
                  <a:pt x="5427496" y="4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BC64319C-32F1-188C-84B8-21A694F394B1}"/>
              </a:ext>
            </a:extLst>
          </p:cNvPr>
          <p:cNvPicPr>
            <a:picLocks noChangeAspect="1"/>
          </p:cNvPicPr>
          <p:nvPr/>
        </p:nvPicPr>
        <p:blipFill>
          <a:blip r:embed="rId2"/>
          <a:stretch>
            <a:fillRect/>
          </a:stretch>
        </p:blipFill>
        <p:spPr>
          <a:xfrm>
            <a:off x="212047" y="5815516"/>
            <a:ext cx="917811" cy="825794"/>
          </a:xfrm>
          <a:prstGeom prst="rect">
            <a:avLst/>
          </a:prstGeom>
        </p:spPr>
      </p:pic>
      <p:graphicFrame>
        <p:nvGraphicFramePr>
          <p:cNvPr id="15" name="Content Placeholder 14">
            <a:extLst>
              <a:ext uri="{FF2B5EF4-FFF2-40B4-BE49-F238E27FC236}">
                <a16:creationId xmlns:a16="http://schemas.microsoft.com/office/drawing/2014/main" id="{483C563C-D4C6-EE3B-A763-10FA14247504}"/>
              </a:ext>
            </a:extLst>
          </p:cNvPr>
          <p:cNvGraphicFramePr>
            <a:graphicFrameLocks noGrp="1"/>
          </p:cNvGraphicFramePr>
          <p:nvPr>
            <p:ph idx="1"/>
            <p:extLst>
              <p:ext uri="{D42A27DB-BD31-4B8C-83A1-F6EECF244321}">
                <p14:modId xmlns:p14="http://schemas.microsoft.com/office/powerpoint/2010/main" val="302916024"/>
              </p:ext>
            </p:extLst>
          </p:nvPr>
        </p:nvGraphicFramePr>
        <p:xfrm>
          <a:off x="3704685" y="3069198"/>
          <a:ext cx="4503230" cy="2223516"/>
        </p:xfrm>
        <a:graphic>
          <a:graphicData uri="http://schemas.openxmlformats.org/drawingml/2006/table">
            <a:tbl>
              <a:tblPr firstRow="1" bandRow="1"/>
              <a:tblGrid>
                <a:gridCol w="3860546">
                  <a:extLst>
                    <a:ext uri="{9D8B030D-6E8A-4147-A177-3AD203B41FA5}">
                      <a16:colId xmlns:a16="http://schemas.microsoft.com/office/drawing/2014/main" val="1771723368"/>
                    </a:ext>
                  </a:extLst>
                </a:gridCol>
                <a:gridCol w="642684">
                  <a:extLst>
                    <a:ext uri="{9D8B030D-6E8A-4147-A177-3AD203B41FA5}">
                      <a16:colId xmlns:a16="http://schemas.microsoft.com/office/drawing/2014/main" val="2792237758"/>
                    </a:ext>
                  </a:extLst>
                </a:gridCol>
              </a:tblGrid>
              <a:tr h="555879">
                <a:tc>
                  <a:txBody>
                    <a:bodyPr/>
                    <a:lstStyle/>
                    <a:p>
                      <a:pPr algn="l" fontAlgn="b">
                        <a:spcBef>
                          <a:spcPts val="0"/>
                        </a:spcBef>
                        <a:spcAft>
                          <a:spcPts val="0"/>
                        </a:spcAft>
                      </a:pPr>
                      <a:r>
                        <a:rPr lang="en-US" sz="3300" b="0" i="0" u="none" strike="noStrike">
                          <a:solidFill>
                            <a:srgbClr val="000000"/>
                          </a:solidFill>
                          <a:effectLst/>
                          <a:latin typeface="Calibri" panose="020F0502020204030204" pitchFamily="34" charset="0"/>
                        </a:rPr>
                        <a:t>EU Low Risk (5%)</a:t>
                      </a:r>
                      <a:endParaRPr lang="en-US" sz="5400" b="0" i="0" u="none" strike="noStrike">
                        <a:effectLst/>
                        <a:latin typeface="Arial" panose="020B0604020202020204" pitchFamily="34" charset="0"/>
                      </a:endParaRPr>
                    </a:p>
                  </a:txBody>
                  <a:tcPr marL="16383" marR="16383" marT="1638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spcBef>
                          <a:spcPts val="0"/>
                        </a:spcBef>
                        <a:spcAft>
                          <a:spcPts val="0"/>
                        </a:spcAft>
                      </a:pPr>
                      <a:r>
                        <a:rPr lang="en-US" sz="3300" b="0" i="0" u="none" strike="noStrike">
                          <a:solidFill>
                            <a:srgbClr val="000000"/>
                          </a:solidFill>
                          <a:effectLst/>
                          <a:latin typeface="Calibri" panose="020F0502020204030204" pitchFamily="34" charset="0"/>
                        </a:rPr>
                        <a:t>13</a:t>
                      </a:r>
                      <a:endParaRPr lang="en-US" sz="5400" b="0" i="0" u="none" strike="noStrike">
                        <a:effectLst/>
                        <a:latin typeface="Arial" panose="020B0604020202020204" pitchFamily="34" charset="0"/>
                      </a:endParaRPr>
                    </a:p>
                  </a:txBody>
                  <a:tcPr marL="16383" marR="16383" marT="1638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825523322"/>
                  </a:ext>
                </a:extLst>
              </a:tr>
              <a:tr h="555879">
                <a:tc>
                  <a:txBody>
                    <a:bodyPr/>
                    <a:lstStyle/>
                    <a:p>
                      <a:pPr algn="l" fontAlgn="b">
                        <a:spcBef>
                          <a:spcPts val="0"/>
                        </a:spcBef>
                        <a:spcAft>
                          <a:spcPts val="0"/>
                        </a:spcAft>
                      </a:pPr>
                      <a:r>
                        <a:rPr lang="en-US" sz="3300" b="0" i="0" u="none" strike="noStrike">
                          <a:solidFill>
                            <a:srgbClr val="000000"/>
                          </a:solidFill>
                          <a:effectLst/>
                          <a:latin typeface="Calibri" panose="020F0502020204030204" pitchFamily="34" charset="0"/>
                        </a:rPr>
                        <a:t>EU Medium Risk (6%)</a:t>
                      </a:r>
                      <a:endParaRPr lang="en-US" sz="5400" b="0" i="0" u="none" strike="noStrike">
                        <a:effectLst/>
                        <a:latin typeface="Arial" panose="020B0604020202020204" pitchFamily="34" charset="0"/>
                      </a:endParaRPr>
                    </a:p>
                  </a:txBody>
                  <a:tcPr marL="16383" marR="16383" marT="1638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spcBef>
                          <a:spcPts val="0"/>
                        </a:spcBef>
                        <a:spcAft>
                          <a:spcPts val="0"/>
                        </a:spcAft>
                      </a:pPr>
                      <a:r>
                        <a:rPr lang="en-US" sz="3300" b="0" i="0" u="none" strike="noStrike">
                          <a:solidFill>
                            <a:srgbClr val="000000"/>
                          </a:solidFill>
                          <a:effectLst/>
                          <a:latin typeface="Calibri" panose="020F0502020204030204" pitchFamily="34" charset="0"/>
                        </a:rPr>
                        <a:t>15</a:t>
                      </a:r>
                      <a:endParaRPr lang="en-US" sz="5400" b="0" i="0" u="none" strike="noStrike">
                        <a:effectLst/>
                        <a:latin typeface="Arial" panose="020B0604020202020204" pitchFamily="34" charset="0"/>
                      </a:endParaRPr>
                    </a:p>
                  </a:txBody>
                  <a:tcPr marL="16383" marR="16383" marT="1638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2352419201"/>
                  </a:ext>
                </a:extLst>
              </a:tr>
              <a:tr h="555879">
                <a:tc>
                  <a:txBody>
                    <a:bodyPr/>
                    <a:lstStyle/>
                    <a:p>
                      <a:pPr algn="l" fontAlgn="b">
                        <a:spcBef>
                          <a:spcPts val="0"/>
                        </a:spcBef>
                        <a:spcAft>
                          <a:spcPts val="0"/>
                        </a:spcAft>
                      </a:pPr>
                      <a:r>
                        <a:rPr lang="en-US" sz="3300" b="0" i="0" u="none" strike="noStrike">
                          <a:solidFill>
                            <a:srgbClr val="FFFFFF"/>
                          </a:solidFill>
                          <a:effectLst/>
                          <a:latin typeface="Calibri" panose="020F0502020204030204" pitchFamily="34" charset="0"/>
                        </a:rPr>
                        <a:t>EU High Risk (7%)</a:t>
                      </a:r>
                      <a:endParaRPr lang="en-US" sz="5400" b="0" i="0" u="none" strike="noStrike">
                        <a:effectLst/>
                        <a:latin typeface="Arial" panose="020B0604020202020204" pitchFamily="34" charset="0"/>
                      </a:endParaRPr>
                    </a:p>
                  </a:txBody>
                  <a:tcPr marL="16383" marR="16383" marT="1638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r" fontAlgn="b">
                        <a:spcBef>
                          <a:spcPts val="0"/>
                        </a:spcBef>
                        <a:spcAft>
                          <a:spcPts val="0"/>
                        </a:spcAft>
                      </a:pPr>
                      <a:r>
                        <a:rPr lang="en-US" sz="3300" b="0" i="0" u="none" strike="noStrike">
                          <a:solidFill>
                            <a:srgbClr val="FFFFFF"/>
                          </a:solidFill>
                          <a:effectLst/>
                          <a:latin typeface="Calibri" panose="020F0502020204030204" pitchFamily="34" charset="0"/>
                        </a:rPr>
                        <a:t>18</a:t>
                      </a:r>
                      <a:endParaRPr lang="en-US" sz="5400" b="0" i="0" u="none" strike="noStrike">
                        <a:effectLst/>
                        <a:latin typeface="Arial" panose="020B0604020202020204" pitchFamily="34" charset="0"/>
                      </a:endParaRPr>
                    </a:p>
                  </a:txBody>
                  <a:tcPr marL="16383" marR="16383" marT="1638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extLst>
                  <a:ext uri="{0D108BD9-81ED-4DB2-BD59-A6C34878D82A}">
                    <a16:rowId xmlns:a16="http://schemas.microsoft.com/office/drawing/2014/main" val="260208629"/>
                  </a:ext>
                </a:extLst>
              </a:tr>
              <a:tr h="555879">
                <a:tc>
                  <a:txBody>
                    <a:bodyPr/>
                    <a:lstStyle/>
                    <a:p>
                      <a:pPr algn="l" fontAlgn="b">
                        <a:spcBef>
                          <a:spcPts val="0"/>
                        </a:spcBef>
                        <a:spcAft>
                          <a:spcPts val="0"/>
                        </a:spcAft>
                      </a:pPr>
                      <a:r>
                        <a:rPr lang="en-US" sz="3300" b="0" i="0" u="none" strike="noStrike">
                          <a:solidFill>
                            <a:srgbClr val="000000"/>
                          </a:solidFill>
                          <a:effectLst/>
                          <a:latin typeface="Calibri" panose="020F0502020204030204" pitchFamily="34" charset="0"/>
                        </a:rPr>
                        <a:t>NOP 1.4*SQRT</a:t>
                      </a:r>
                      <a:endParaRPr lang="en-US" sz="5400" b="0" i="0" u="none" strike="noStrike">
                        <a:effectLst/>
                        <a:latin typeface="Arial" panose="020B0604020202020204" pitchFamily="34" charset="0"/>
                      </a:endParaRPr>
                    </a:p>
                  </a:txBody>
                  <a:tcPr marL="16383" marR="16383" marT="1638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spcBef>
                          <a:spcPts val="0"/>
                        </a:spcBef>
                        <a:spcAft>
                          <a:spcPts val="0"/>
                        </a:spcAft>
                      </a:pPr>
                      <a:r>
                        <a:rPr lang="en-US" sz="3300" b="0" i="0" u="none" strike="noStrike">
                          <a:solidFill>
                            <a:srgbClr val="000000"/>
                          </a:solidFill>
                          <a:effectLst/>
                          <a:latin typeface="Calibri" panose="020F0502020204030204" pitchFamily="34" charset="0"/>
                        </a:rPr>
                        <a:t>23</a:t>
                      </a:r>
                      <a:endParaRPr lang="en-US" sz="5400" b="0" i="0" u="none" strike="noStrike">
                        <a:effectLst/>
                        <a:latin typeface="Arial" panose="020B0604020202020204" pitchFamily="34" charset="0"/>
                      </a:endParaRPr>
                    </a:p>
                  </a:txBody>
                  <a:tcPr marL="16383" marR="16383" marT="1638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898690910"/>
                  </a:ext>
                </a:extLst>
              </a:tr>
            </a:tbl>
          </a:graphicData>
        </a:graphic>
      </p:graphicFrame>
    </p:spTree>
    <p:extLst>
      <p:ext uri="{BB962C8B-B14F-4D97-AF65-F5344CB8AC3E}">
        <p14:creationId xmlns:p14="http://schemas.microsoft.com/office/powerpoint/2010/main" val="3020151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6CF95EA-9D32-CE43-69D5-A7A42DF4B158}"/>
              </a:ext>
            </a:extLst>
          </p:cNvPr>
          <p:cNvSpPr>
            <a:spLocks noGrp="1"/>
          </p:cNvSpPr>
          <p:nvPr>
            <p:ph type="title"/>
          </p:nvPr>
        </p:nvSpPr>
        <p:spPr>
          <a:xfrm>
            <a:off x="828675" y="494414"/>
            <a:ext cx="10534650" cy="817403"/>
          </a:xfrm>
        </p:spPr>
        <p:txBody>
          <a:bodyPr vert="horz" lIns="91440" tIns="45720" rIns="91440" bIns="45720" rtlCol="0" anchor="b">
            <a:normAutofit/>
          </a:bodyPr>
          <a:lstStyle/>
          <a:p>
            <a:pPr algn="ctr"/>
            <a:r>
              <a:rPr lang="en-US" sz="3600" dirty="0"/>
              <a:t>1,000</a:t>
            </a:r>
            <a:r>
              <a:rPr lang="en-US" sz="3600" kern="1200" dirty="0">
                <a:solidFill>
                  <a:schemeClr val="tx1"/>
                </a:solidFill>
                <a:latin typeface="+mj-lt"/>
                <a:ea typeface="+mj-ea"/>
                <a:cs typeface="+mj-cs"/>
              </a:rPr>
              <a:t> Member Producer Group</a:t>
            </a:r>
          </a:p>
        </p:txBody>
      </p:sp>
      <p:pic>
        <p:nvPicPr>
          <p:cNvPr id="3" name="Picture 2">
            <a:extLst>
              <a:ext uri="{FF2B5EF4-FFF2-40B4-BE49-F238E27FC236}">
                <a16:creationId xmlns:a16="http://schemas.microsoft.com/office/drawing/2014/main" id="{BC64319C-32F1-188C-84B8-21A694F394B1}"/>
              </a:ext>
            </a:extLst>
          </p:cNvPr>
          <p:cNvPicPr>
            <a:picLocks noChangeAspect="1"/>
          </p:cNvPicPr>
          <p:nvPr/>
        </p:nvPicPr>
        <p:blipFill>
          <a:blip r:embed="rId2"/>
          <a:stretch>
            <a:fillRect/>
          </a:stretch>
        </p:blipFill>
        <p:spPr>
          <a:xfrm>
            <a:off x="212047" y="5815516"/>
            <a:ext cx="917811" cy="825794"/>
          </a:xfrm>
          <a:prstGeom prst="rect">
            <a:avLst/>
          </a:prstGeom>
        </p:spPr>
      </p:pic>
      <p:graphicFrame>
        <p:nvGraphicFramePr>
          <p:cNvPr id="6" name="Content Placeholder 5">
            <a:extLst>
              <a:ext uri="{FF2B5EF4-FFF2-40B4-BE49-F238E27FC236}">
                <a16:creationId xmlns:a16="http://schemas.microsoft.com/office/drawing/2014/main" id="{F9C725CF-F823-8652-4308-7212F00C5D7A}"/>
              </a:ext>
            </a:extLst>
          </p:cNvPr>
          <p:cNvGraphicFramePr>
            <a:graphicFrameLocks noGrp="1"/>
          </p:cNvGraphicFramePr>
          <p:nvPr>
            <p:ph idx="1"/>
            <p:extLst>
              <p:ext uri="{D42A27DB-BD31-4B8C-83A1-F6EECF244321}">
                <p14:modId xmlns:p14="http://schemas.microsoft.com/office/powerpoint/2010/main" val="3844439399"/>
              </p:ext>
            </p:extLst>
          </p:nvPr>
        </p:nvGraphicFramePr>
        <p:xfrm>
          <a:off x="3709606" y="3070219"/>
          <a:ext cx="4772787" cy="2516124"/>
        </p:xfrm>
        <a:graphic>
          <a:graphicData uri="http://schemas.openxmlformats.org/drawingml/2006/table">
            <a:tbl>
              <a:tblPr/>
              <a:tblGrid>
                <a:gridCol w="3991356">
                  <a:extLst>
                    <a:ext uri="{9D8B030D-6E8A-4147-A177-3AD203B41FA5}">
                      <a16:colId xmlns:a16="http://schemas.microsoft.com/office/drawing/2014/main" val="3572244062"/>
                    </a:ext>
                  </a:extLst>
                </a:gridCol>
                <a:gridCol w="781431">
                  <a:extLst>
                    <a:ext uri="{9D8B030D-6E8A-4147-A177-3AD203B41FA5}">
                      <a16:colId xmlns:a16="http://schemas.microsoft.com/office/drawing/2014/main" val="3609572190"/>
                    </a:ext>
                  </a:extLst>
                </a:gridCol>
              </a:tblGrid>
              <a:tr h="629031">
                <a:tc>
                  <a:txBody>
                    <a:bodyPr/>
                    <a:lstStyle/>
                    <a:p>
                      <a:pPr algn="l" fontAlgn="b">
                        <a:spcBef>
                          <a:spcPts val="0"/>
                        </a:spcBef>
                        <a:spcAft>
                          <a:spcPts val="0"/>
                        </a:spcAft>
                      </a:pPr>
                      <a:r>
                        <a:rPr lang="en-US" sz="3300" b="0" i="0" u="none" strike="noStrike">
                          <a:solidFill>
                            <a:srgbClr val="000000"/>
                          </a:solidFill>
                          <a:effectLst/>
                          <a:latin typeface="Calibri" panose="020F0502020204030204" pitchFamily="34" charset="0"/>
                        </a:rPr>
                        <a:t>EU Low Risk (5%)</a:t>
                      </a:r>
                      <a:endParaRPr lang="en-US" sz="5400" b="0" i="0" u="none" strike="noStrike">
                        <a:effectLst/>
                        <a:latin typeface="Arial" panose="020B0604020202020204" pitchFamily="34" charset="0"/>
                      </a:endParaRPr>
                    </a:p>
                  </a:txBody>
                  <a:tcPr marL="16383" marR="16383" marT="1638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spcBef>
                          <a:spcPts val="0"/>
                        </a:spcBef>
                        <a:spcAft>
                          <a:spcPts val="0"/>
                        </a:spcAft>
                      </a:pPr>
                      <a:r>
                        <a:rPr lang="en-US" sz="3300" b="0" i="0" u="none" strike="noStrike">
                          <a:solidFill>
                            <a:srgbClr val="000000"/>
                          </a:solidFill>
                          <a:effectLst/>
                          <a:latin typeface="Calibri" panose="020F0502020204030204" pitchFamily="34" charset="0"/>
                        </a:rPr>
                        <a:t>50</a:t>
                      </a:r>
                      <a:endParaRPr lang="en-US" sz="5400" b="0" i="0" u="none" strike="noStrike">
                        <a:effectLst/>
                        <a:latin typeface="Arial" panose="020B0604020202020204" pitchFamily="34" charset="0"/>
                      </a:endParaRPr>
                    </a:p>
                  </a:txBody>
                  <a:tcPr marL="16383" marR="16383" marT="1638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769676564"/>
                  </a:ext>
                </a:extLst>
              </a:tr>
              <a:tr h="629031">
                <a:tc>
                  <a:txBody>
                    <a:bodyPr/>
                    <a:lstStyle/>
                    <a:p>
                      <a:pPr algn="l" fontAlgn="b">
                        <a:spcBef>
                          <a:spcPts val="0"/>
                        </a:spcBef>
                        <a:spcAft>
                          <a:spcPts val="0"/>
                        </a:spcAft>
                      </a:pPr>
                      <a:r>
                        <a:rPr lang="en-US" sz="3300" b="0" i="0" u="none" strike="noStrike">
                          <a:solidFill>
                            <a:srgbClr val="000000"/>
                          </a:solidFill>
                          <a:effectLst/>
                          <a:latin typeface="Calibri" panose="020F0502020204030204" pitchFamily="34" charset="0"/>
                        </a:rPr>
                        <a:t>EU Medium Risk (6%)</a:t>
                      </a:r>
                      <a:endParaRPr lang="en-US" sz="5400" b="0" i="0" u="none" strike="noStrike">
                        <a:effectLst/>
                        <a:latin typeface="Arial" panose="020B0604020202020204" pitchFamily="34" charset="0"/>
                      </a:endParaRPr>
                    </a:p>
                  </a:txBody>
                  <a:tcPr marL="16383" marR="16383" marT="1638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spcBef>
                          <a:spcPts val="0"/>
                        </a:spcBef>
                        <a:spcAft>
                          <a:spcPts val="0"/>
                        </a:spcAft>
                      </a:pPr>
                      <a:r>
                        <a:rPr lang="en-US" sz="3300" b="0" i="0" u="none" strike="noStrike">
                          <a:solidFill>
                            <a:srgbClr val="000000"/>
                          </a:solidFill>
                          <a:effectLst/>
                          <a:latin typeface="Calibri" panose="020F0502020204030204" pitchFamily="34" charset="0"/>
                        </a:rPr>
                        <a:t>60</a:t>
                      </a:r>
                      <a:endParaRPr lang="en-US" sz="5400" b="0" i="0" u="none" strike="noStrike">
                        <a:effectLst/>
                        <a:latin typeface="Arial" panose="020B0604020202020204" pitchFamily="34" charset="0"/>
                      </a:endParaRPr>
                    </a:p>
                  </a:txBody>
                  <a:tcPr marL="16383" marR="16383" marT="1638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2876031961"/>
                  </a:ext>
                </a:extLst>
              </a:tr>
              <a:tr h="629031">
                <a:tc>
                  <a:txBody>
                    <a:bodyPr/>
                    <a:lstStyle/>
                    <a:p>
                      <a:pPr algn="l" fontAlgn="b">
                        <a:spcBef>
                          <a:spcPts val="0"/>
                        </a:spcBef>
                        <a:spcAft>
                          <a:spcPts val="0"/>
                        </a:spcAft>
                      </a:pPr>
                      <a:r>
                        <a:rPr lang="en-US" sz="3300" b="0" i="0" u="none" strike="noStrike">
                          <a:solidFill>
                            <a:srgbClr val="FFFFFF"/>
                          </a:solidFill>
                          <a:effectLst/>
                          <a:latin typeface="Calibri" panose="020F0502020204030204" pitchFamily="34" charset="0"/>
                        </a:rPr>
                        <a:t>EU High Risk (7%)</a:t>
                      </a:r>
                      <a:endParaRPr lang="en-US" sz="5400" b="0" i="0" u="none" strike="noStrike">
                        <a:effectLst/>
                        <a:latin typeface="Arial" panose="020B0604020202020204" pitchFamily="34" charset="0"/>
                      </a:endParaRPr>
                    </a:p>
                  </a:txBody>
                  <a:tcPr marL="16383" marR="16383" marT="1638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r" fontAlgn="b">
                        <a:spcBef>
                          <a:spcPts val="0"/>
                        </a:spcBef>
                        <a:spcAft>
                          <a:spcPts val="0"/>
                        </a:spcAft>
                      </a:pPr>
                      <a:r>
                        <a:rPr lang="en-US" sz="3300" b="0" i="0" u="none" strike="noStrike">
                          <a:solidFill>
                            <a:srgbClr val="FFFFFF"/>
                          </a:solidFill>
                          <a:effectLst/>
                          <a:latin typeface="Calibri" panose="020F0502020204030204" pitchFamily="34" charset="0"/>
                        </a:rPr>
                        <a:t>70</a:t>
                      </a:r>
                      <a:endParaRPr lang="en-US" sz="5400" b="0" i="0" u="none" strike="noStrike">
                        <a:effectLst/>
                        <a:latin typeface="Arial" panose="020B0604020202020204" pitchFamily="34" charset="0"/>
                      </a:endParaRPr>
                    </a:p>
                  </a:txBody>
                  <a:tcPr marL="16383" marR="16383" marT="1638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extLst>
                  <a:ext uri="{0D108BD9-81ED-4DB2-BD59-A6C34878D82A}">
                    <a16:rowId xmlns:a16="http://schemas.microsoft.com/office/drawing/2014/main" val="1006198523"/>
                  </a:ext>
                </a:extLst>
              </a:tr>
              <a:tr h="629031">
                <a:tc>
                  <a:txBody>
                    <a:bodyPr/>
                    <a:lstStyle/>
                    <a:p>
                      <a:pPr algn="l" fontAlgn="b">
                        <a:spcBef>
                          <a:spcPts val="0"/>
                        </a:spcBef>
                        <a:spcAft>
                          <a:spcPts val="0"/>
                        </a:spcAft>
                      </a:pPr>
                      <a:r>
                        <a:rPr lang="en-US" sz="3300" b="0" i="0" u="none" strike="noStrike">
                          <a:solidFill>
                            <a:srgbClr val="000000"/>
                          </a:solidFill>
                          <a:effectLst/>
                          <a:latin typeface="Calibri" panose="020F0502020204030204" pitchFamily="34" charset="0"/>
                        </a:rPr>
                        <a:t>NOP 1.4*SQRT</a:t>
                      </a:r>
                      <a:endParaRPr lang="en-US" sz="5400" b="0" i="0" u="none" strike="noStrike">
                        <a:effectLst/>
                        <a:latin typeface="Arial" panose="020B0604020202020204" pitchFamily="34" charset="0"/>
                      </a:endParaRPr>
                    </a:p>
                  </a:txBody>
                  <a:tcPr marL="16383" marR="16383" marT="1638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spcBef>
                          <a:spcPts val="0"/>
                        </a:spcBef>
                        <a:spcAft>
                          <a:spcPts val="0"/>
                        </a:spcAft>
                      </a:pPr>
                      <a:r>
                        <a:rPr lang="en-US" sz="3300" b="0" i="0" u="none" strike="noStrike" dirty="0">
                          <a:solidFill>
                            <a:srgbClr val="000000"/>
                          </a:solidFill>
                          <a:effectLst/>
                          <a:latin typeface="Calibri" panose="020F0502020204030204" pitchFamily="34" charset="0"/>
                        </a:rPr>
                        <a:t>45</a:t>
                      </a:r>
                      <a:endParaRPr lang="en-US" sz="5400" b="0" i="0" u="none" strike="noStrike" dirty="0">
                        <a:effectLst/>
                        <a:latin typeface="Arial" panose="020B0604020202020204" pitchFamily="34" charset="0"/>
                      </a:endParaRPr>
                    </a:p>
                  </a:txBody>
                  <a:tcPr marL="16383" marR="16383" marT="1638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613551246"/>
                  </a:ext>
                </a:extLst>
              </a:tr>
            </a:tbl>
          </a:graphicData>
        </a:graphic>
      </p:graphicFrame>
    </p:spTree>
    <p:extLst>
      <p:ext uri="{BB962C8B-B14F-4D97-AF65-F5344CB8AC3E}">
        <p14:creationId xmlns:p14="http://schemas.microsoft.com/office/powerpoint/2010/main" val="1222396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6B652D-B9DC-3D3C-4AD3-BA9B699495D7}"/>
              </a:ext>
            </a:extLst>
          </p:cNvPr>
          <p:cNvSpPr>
            <a:spLocks noGrp="1"/>
          </p:cNvSpPr>
          <p:nvPr>
            <p:ph type="title"/>
          </p:nvPr>
        </p:nvSpPr>
        <p:spPr>
          <a:xfrm>
            <a:off x="5596501" y="489508"/>
            <a:ext cx="5754896" cy="1667569"/>
          </a:xfrm>
        </p:spPr>
        <p:txBody>
          <a:bodyPr anchor="b">
            <a:normAutofit/>
          </a:bodyPr>
          <a:lstStyle/>
          <a:p>
            <a:r>
              <a:rPr lang="en-US" sz="4000" kern="0" dirty="0">
                <a:effectLst/>
                <a:latin typeface="Calibri" panose="020F0502020204030204" pitchFamily="34" charset="0"/>
                <a:ea typeface="Times New Roman" panose="02020603050405020304" pitchFamily="18" charset="0"/>
                <a:cs typeface="Calibri" panose="020F0502020204030204" pitchFamily="34" charset="0"/>
              </a:rPr>
              <a:t>Deficiencies in the set-up or functioning of the ICS</a:t>
            </a:r>
            <a:endParaRPr lang="en-US" sz="4000" dirty="0"/>
          </a:p>
        </p:txBody>
      </p:sp>
      <p:pic>
        <p:nvPicPr>
          <p:cNvPr id="4" name="Picture 3">
            <a:extLst>
              <a:ext uri="{FF2B5EF4-FFF2-40B4-BE49-F238E27FC236}">
                <a16:creationId xmlns:a16="http://schemas.microsoft.com/office/drawing/2014/main" id="{B0A0EC69-642D-5EF6-DD89-6488D272BF41}"/>
              </a:ext>
            </a:extLst>
          </p:cNvPr>
          <p:cNvPicPr>
            <a:picLocks noChangeAspect="1"/>
          </p:cNvPicPr>
          <p:nvPr/>
        </p:nvPicPr>
        <p:blipFill rotWithShape="1">
          <a:blip r:embed="rId2"/>
          <a:srcRect b="17100"/>
          <a:stretch/>
        </p:blipFill>
        <p:spPr>
          <a:xfrm>
            <a:off x="1068130" y="1198635"/>
            <a:ext cx="3876165" cy="4029034"/>
          </a:xfrm>
          <a:prstGeom prst="rect">
            <a:avLst/>
          </a:prstGeom>
        </p:spPr>
      </p:pic>
      <p:sp>
        <p:nvSpPr>
          <p:cNvPr id="3" name="Content Placeholder 2">
            <a:extLst>
              <a:ext uri="{FF2B5EF4-FFF2-40B4-BE49-F238E27FC236}">
                <a16:creationId xmlns:a16="http://schemas.microsoft.com/office/drawing/2014/main" id="{B35D5C08-F2BB-D28E-156B-1A493411D64E}"/>
              </a:ext>
            </a:extLst>
          </p:cNvPr>
          <p:cNvSpPr>
            <a:spLocks noGrp="1"/>
          </p:cNvSpPr>
          <p:nvPr>
            <p:ph idx="1"/>
          </p:nvPr>
        </p:nvSpPr>
        <p:spPr>
          <a:xfrm>
            <a:off x="5596501" y="2405894"/>
            <a:ext cx="6021067" cy="3713552"/>
          </a:xfrm>
        </p:spPr>
        <p:txBody>
          <a:bodyPr anchor="t">
            <a:noAutofit/>
          </a:bodyPr>
          <a:lstStyle/>
          <a:p>
            <a:pPr>
              <a:spcBef>
                <a:spcPts val="0"/>
              </a:spcBef>
              <a:spcAft>
                <a:spcPts val="600"/>
              </a:spcAft>
            </a:pPr>
            <a:r>
              <a:rPr lang="en-US" sz="1600" kern="0" dirty="0">
                <a:latin typeface="Calibri" panose="020F0502020204030204" pitchFamily="34" charset="0"/>
                <a:ea typeface="Times New Roman" panose="02020603050405020304" pitchFamily="18" charset="0"/>
                <a:cs typeface="Calibri" panose="020F0502020204030204" pitchFamily="34" charset="0"/>
              </a:rPr>
              <a:t>Failure to detect non-compliances through internal oversight</a:t>
            </a:r>
            <a:endParaRPr lang="en-US" sz="1600" kern="0" dirty="0">
              <a:effectLst/>
              <a:latin typeface="Calibri" panose="020F0502020204030204" pitchFamily="34" charset="0"/>
              <a:ea typeface="Times New Roman" panose="02020603050405020304" pitchFamily="18" charset="0"/>
              <a:cs typeface="Calibri" panose="020F0502020204030204" pitchFamily="34" charset="0"/>
            </a:endParaRPr>
          </a:p>
          <a:p>
            <a:pPr>
              <a:spcBef>
                <a:spcPts val="0"/>
              </a:spcBef>
              <a:spcAft>
                <a:spcPts val="600"/>
              </a:spcAft>
            </a:pPr>
            <a:r>
              <a:rPr lang="en-US" sz="1600" kern="0" dirty="0">
                <a:effectLst/>
                <a:latin typeface="Calibri" panose="020F0502020204030204" pitchFamily="34" charset="0"/>
                <a:ea typeface="Times New Roman" panose="02020603050405020304" pitchFamily="18" charset="0"/>
                <a:cs typeface="Calibri" panose="020F0502020204030204" pitchFamily="34" charset="0"/>
              </a:rPr>
              <a:t>Failing to notify QCS and updating member list when members are suspended or withdrawn </a:t>
            </a:r>
          </a:p>
          <a:p>
            <a:pPr>
              <a:spcBef>
                <a:spcPts val="0"/>
              </a:spcBef>
              <a:spcAft>
                <a:spcPts val="600"/>
              </a:spcAft>
            </a:pPr>
            <a:r>
              <a:rPr lang="en-US" sz="1600" kern="0" dirty="0">
                <a:effectLst/>
                <a:latin typeface="Calibri" panose="020F0502020204030204" pitchFamily="34" charset="0"/>
                <a:ea typeface="Times New Roman" panose="02020603050405020304" pitchFamily="18" charset="0"/>
                <a:cs typeface="Calibri" panose="020F0502020204030204" pitchFamily="34" charset="0"/>
              </a:rPr>
              <a:t>Representing products as organic from suspended/withdrawn members or product blocked by ICS</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600"/>
              </a:spcAft>
            </a:pPr>
            <a:r>
              <a:rPr lang="en-US" sz="1600" kern="0" dirty="0">
                <a:latin typeface="Calibri" panose="020F0502020204030204" pitchFamily="34" charset="0"/>
                <a:ea typeface="Times New Roman" panose="02020603050405020304" pitchFamily="18" charset="0"/>
                <a:cs typeface="Calibri" panose="020F0502020204030204" pitchFamily="34" charset="0"/>
              </a:rPr>
              <a:t>A</a:t>
            </a:r>
            <a:r>
              <a:rPr lang="en-US" sz="1600" kern="0" dirty="0">
                <a:effectLst/>
                <a:latin typeface="Calibri" panose="020F0502020204030204" pitchFamily="34" charset="0"/>
                <a:ea typeface="Times New Roman" panose="02020603050405020304" pitchFamily="18" charset="0"/>
                <a:cs typeface="Calibri" panose="020F0502020204030204" pitchFamily="34" charset="0"/>
              </a:rPr>
              <a:t>dding new members or without following the internal approval procedure</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600"/>
              </a:spcAft>
            </a:pPr>
            <a:r>
              <a:rPr lang="en-US" sz="1600" kern="0" dirty="0">
                <a:latin typeface="Calibri" panose="020F0502020204030204" pitchFamily="34" charset="0"/>
                <a:ea typeface="Times New Roman" panose="02020603050405020304" pitchFamily="18" charset="0"/>
                <a:cs typeface="Calibri" panose="020F0502020204030204" pitchFamily="34" charset="0"/>
              </a:rPr>
              <a:t>N</a:t>
            </a:r>
            <a:r>
              <a:rPr lang="en-US" sz="1600" kern="0" dirty="0">
                <a:effectLst/>
                <a:latin typeface="Calibri" panose="020F0502020204030204" pitchFamily="34" charset="0"/>
                <a:ea typeface="Times New Roman" panose="02020603050405020304" pitchFamily="18" charset="0"/>
                <a:cs typeface="Calibri" panose="020F0502020204030204" pitchFamily="34" charset="0"/>
              </a:rPr>
              <a:t>ot carrying out the annual physical inspection of each member </a:t>
            </a:r>
            <a:endParaRPr lang="en-US" sz="1600" kern="0" dirty="0">
              <a:latin typeface="Calibri" panose="020F0502020204030204" pitchFamily="34" charset="0"/>
              <a:ea typeface="Times New Roman" panose="02020603050405020304" pitchFamily="18" charset="0"/>
              <a:cs typeface="Calibri" panose="020F0502020204030204" pitchFamily="34" charset="0"/>
            </a:endParaRPr>
          </a:p>
          <a:p>
            <a:pPr>
              <a:spcBef>
                <a:spcPts val="0"/>
              </a:spcBef>
              <a:spcAft>
                <a:spcPts val="600"/>
              </a:spcAft>
            </a:pPr>
            <a:r>
              <a:rPr lang="en-US" sz="1600" kern="0" dirty="0">
                <a:latin typeface="Calibri" panose="020F0502020204030204" pitchFamily="34" charset="0"/>
                <a:ea typeface="Times New Roman" panose="02020603050405020304" pitchFamily="18" charset="0"/>
                <a:cs typeface="Calibri" panose="020F0502020204030204" pitchFamily="34" charset="0"/>
              </a:rPr>
              <a:t>S</a:t>
            </a:r>
            <a:r>
              <a:rPr lang="en-US" sz="1600" kern="0" dirty="0">
                <a:effectLst/>
                <a:latin typeface="Calibri" panose="020F0502020204030204" pitchFamily="34" charset="0"/>
                <a:ea typeface="Times New Roman" panose="02020603050405020304" pitchFamily="18" charset="0"/>
                <a:cs typeface="Calibri" panose="020F0502020204030204" pitchFamily="34" charset="0"/>
              </a:rPr>
              <a:t>erious deviations in findings between internal inspection and QCS inspections</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600"/>
              </a:spcAft>
            </a:pPr>
            <a:r>
              <a:rPr lang="en-US" sz="1600" kern="0" dirty="0">
                <a:latin typeface="Calibri" panose="020F0502020204030204" pitchFamily="34" charset="0"/>
                <a:ea typeface="Times New Roman" panose="02020603050405020304" pitchFamily="18" charset="0"/>
                <a:cs typeface="Calibri" panose="020F0502020204030204" pitchFamily="34" charset="0"/>
              </a:rPr>
              <a:t>S</a:t>
            </a:r>
            <a:r>
              <a:rPr lang="en-US" sz="1600" kern="0" dirty="0">
                <a:effectLst/>
                <a:latin typeface="Calibri" panose="020F0502020204030204" pitchFamily="34" charset="0"/>
                <a:ea typeface="Times New Roman" panose="02020603050405020304" pitchFamily="18" charset="0"/>
                <a:cs typeface="Calibri" panose="020F0502020204030204" pitchFamily="34" charset="0"/>
              </a:rPr>
              <a:t>erious deficiencies in implementing measures or follow-up for non-compliance identified by the ICS or QCS</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600"/>
              </a:spcAft>
            </a:pPr>
            <a:r>
              <a:rPr lang="en-US" sz="1600" kern="0" dirty="0">
                <a:latin typeface="Calibri" panose="020F0502020204030204" pitchFamily="34" charset="0"/>
                <a:ea typeface="Times New Roman" panose="02020603050405020304" pitchFamily="18" charset="0"/>
                <a:cs typeface="Calibri" panose="020F0502020204030204" pitchFamily="34" charset="0"/>
              </a:rPr>
              <a:t>I</a:t>
            </a:r>
            <a:r>
              <a:rPr lang="en-US" sz="1600" kern="0" dirty="0">
                <a:effectLst/>
                <a:latin typeface="Calibri" panose="020F0502020204030204" pitchFamily="34" charset="0"/>
                <a:ea typeface="Times New Roman" panose="02020603050405020304" pitchFamily="18" charset="0"/>
                <a:cs typeface="Calibri" panose="020F0502020204030204" pitchFamily="34" charset="0"/>
              </a:rPr>
              <a:t>nadequate number or competencies of ICS inspectors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5" name="Rectangle 74">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C9120A6-B0EA-2019-7877-6E967FDE3EFC}"/>
              </a:ext>
            </a:extLst>
          </p:cNvPr>
          <p:cNvPicPr>
            <a:picLocks noChangeAspect="1"/>
          </p:cNvPicPr>
          <p:nvPr/>
        </p:nvPicPr>
        <p:blipFill>
          <a:blip r:embed="rId3"/>
          <a:stretch>
            <a:fillRect/>
          </a:stretch>
        </p:blipFill>
        <p:spPr>
          <a:xfrm>
            <a:off x="212047" y="5815516"/>
            <a:ext cx="917811" cy="825794"/>
          </a:xfrm>
          <a:prstGeom prst="rect">
            <a:avLst/>
          </a:prstGeom>
        </p:spPr>
      </p:pic>
    </p:spTree>
    <p:extLst>
      <p:ext uri="{BB962C8B-B14F-4D97-AF65-F5344CB8AC3E}">
        <p14:creationId xmlns:p14="http://schemas.microsoft.com/office/powerpoint/2010/main" val="43944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69CD5-0C16-6E33-C096-1057C4CE2C40}"/>
              </a:ext>
            </a:extLst>
          </p:cNvPr>
          <p:cNvSpPr>
            <a:spLocks noGrp="1"/>
          </p:cNvSpPr>
          <p:nvPr>
            <p:ph type="title"/>
          </p:nvPr>
        </p:nvSpPr>
        <p:spPr>
          <a:xfrm>
            <a:off x="838200" y="3962399"/>
            <a:ext cx="10515600" cy="2001439"/>
          </a:xfrm>
        </p:spPr>
        <p:txBody>
          <a:bodyPr>
            <a:normAutofit/>
          </a:bodyPr>
          <a:lstStyle/>
          <a:p>
            <a:pPr marL="0" marR="0" lvl="0" indent="0" algn="ctr" defTabSz="914400" rtl="0" eaLnBrk="0" fontAlgn="base" latinLnBrk="0" hangingPunct="0">
              <a:lnSpc>
                <a:spcPct val="100000"/>
              </a:lnSpc>
              <a:spcBef>
                <a:spcPct val="0"/>
              </a:spcBef>
              <a:spcAft>
                <a:spcPct val="0"/>
              </a:spcAft>
              <a:tabLst/>
            </a:pPr>
            <a:r>
              <a:rPr kumimoji="0" lang="en-US" altLang="en-US" sz="3100" b="1" i="0" u="none" strike="noStrike" cap="none" normalizeH="0" baseline="0" dirty="0">
                <a:ln>
                  <a:noFill/>
                </a:ln>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rPr>
              <a:t>5700 SW 34th Street, Suite 349</a:t>
            </a:r>
            <a:br>
              <a:rPr kumimoji="0" lang="en-US" altLang="en-US" sz="3100" b="1" i="0" u="none" strike="noStrike" cap="none" normalizeH="0" baseline="0" dirty="0">
                <a:ln>
                  <a:noFill/>
                </a:ln>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rPr>
            </a:br>
            <a:r>
              <a:rPr kumimoji="0" lang="en-US" altLang="en-US" sz="3100" b="1" i="0" u="none" strike="noStrike" cap="none" normalizeH="0" baseline="0" dirty="0">
                <a:ln>
                  <a:noFill/>
                </a:ln>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rPr>
              <a:t>Gainesville FL 32608</a:t>
            </a:r>
            <a:br>
              <a:rPr kumimoji="0" lang="en-US" altLang="en-US" sz="3100" b="1" i="0" u="none" strike="noStrike" cap="none" normalizeH="0" baseline="0" dirty="0">
                <a:ln>
                  <a:noFill/>
                </a:ln>
                <a:solidFill>
                  <a:schemeClr val="tx1"/>
                </a:solidFill>
                <a:effectLst/>
              </a:rPr>
            </a:br>
            <a:r>
              <a:rPr kumimoji="0" lang="en-US" altLang="en-US" sz="3100" b="1" i="0" u="none" strike="noStrike" cap="none" normalizeH="0" baseline="0" dirty="0">
                <a:ln>
                  <a:noFill/>
                </a:ln>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rPr>
              <a:t>phone 352.377.0133 / fax 352.377.8363</a:t>
            </a:r>
            <a:br>
              <a:rPr kumimoji="0" lang="en-US" altLang="en-US" sz="3100" b="1" i="0" u="none" strike="noStrike" cap="none" normalizeH="0" baseline="0" dirty="0">
                <a:ln>
                  <a:noFill/>
                </a:ln>
                <a:solidFill>
                  <a:schemeClr val="tx1"/>
                </a:solidFill>
                <a:effectLst/>
              </a:rPr>
            </a:br>
            <a:r>
              <a:rPr kumimoji="0" lang="en-US" altLang="en-US" sz="3100" b="1" i="0" u="none" strike="noStrike" cap="none" normalizeH="0" baseline="0" dirty="0">
                <a:ln>
                  <a:noFill/>
                </a:ln>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rPr>
              <a:t>www.qcsinfo.org</a:t>
            </a:r>
            <a:endParaRPr lang="en-US" dirty="0"/>
          </a:p>
        </p:txBody>
      </p:sp>
      <p:sp>
        <p:nvSpPr>
          <p:cNvPr id="4" name="Rectangle 2">
            <a:extLst>
              <a:ext uri="{FF2B5EF4-FFF2-40B4-BE49-F238E27FC236}">
                <a16:creationId xmlns:a16="http://schemas.microsoft.com/office/drawing/2014/main" id="{D4923F64-96E4-9D59-F9F6-2816DBF31B3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82B05B8B-7CCF-88C3-A800-59C4B33B4DFC}"/>
              </a:ext>
            </a:extLst>
          </p:cNvPr>
          <p:cNvPicPr>
            <a:picLocks noChangeAspect="1"/>
          </p:cNvPicPr>
          <p:nvPr/>
        </p:nvPicPr>
        <p:blipFill>
          <a:blip r:embed="rId2"/>
          <a:stretch>
            <a:fillRect/>
          </a:stretch>
        </p:blipFill>
        <p:spPr>
          <a:xfrm>
            <a:off x="818047" y="694870"/>
            <a:ext cx="10555905" cy="2480637"/>
          </a:xfrm>
          <a:prstGeom prst="rect">
            <a:avLst/>
          </a:prstGeom>
        </p:spPr>
      </p:pic>
    </p:spTree>
    <p:extLst>
      <p:ext uri="{BB962C8B-B14F-4D97-AF65-F5344CB8AC3E}">
        <p14:creationId xmlns:p14="http://schemas.microsoft.com/office/powerpoint/2010/main" val="1493453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7" name="Rectangle 1046">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6DF101-6DEB-4D7C-2C58-0B4F6AD5FAA6}"/>
              </a:ext>
            </a:extLst>
          </p:cNvPr>
          <p:cNvSpPr>
            <a:spLocks noGrp="1"/>
          </p:cNvSpPr>
          <p:nvPr>
            <p:ph type="title"/>
          </p:nvPr>
        </p:nvSpPr>
        <p:spPr>
          <a:xfrm>
            <a:off x="1144506" y="457201"/>
            <a:ext cx="6743698" cy="1556870"/>
          </a:xfrm>
        </p:spPr>
        <p:txBody>
          <a:bodyPr anchor="b">
            <a:normAutofit/>
          </a:bodyPr>
          <a:lstStyle/>
          <a:p>
            <a:pPr marL="0" marR="0">
              <a:spcBef>
                <a:spcPts val="0"/>
              </a:spcBef>
              <a:spcAft>
                <a:spcPts val="0"/>
              </a:spcAft>
            </a:pPr>
            <a:r>
              <a:rPr lang="en-US" b="1" kern="100">
                <a:effectLst/>
                <a:latin typeface="Calibri" panose="020F0502020204030204" pitchFamily="34" charset="0"/>
                <a:ea typeface="Calibri" panose="020F0502020204030204" pitchFamily="34" charset="0"/>
                <a:cs typeface="Calibri" panose="020F0502020204030204" pitchFamily="34" charset="0"/>
              </a:rPr>
              <a:t>7 CFR 205.2 </a:t>
            </a:r>
            <a:r>
              <a:rPr lang="en-US" b="1" i="1">
                <a:effectLst/>
                <a:latin typeface="Calibri" panose="020F0502020204030204" pitchFamily="34" charset="0"/>
                <a:ea typeface="Times New Roman" panose="02020603050405020304" pitchFamily="18" charset="0"/>
              </a:rPr>
              <a:t>Producer group operation</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0F30D8B-6533-BE3B-9EB2-48C1C0A3139A}"/>
              </a:ext>
            </a:extLst>
          </p:cNvPr>
          <p:cNvSpPr>
            <a:spLocks noGrp="1"/>
          </p:cNvSpPr>
          <p:nvPr>
            <p:ph idx="1"/>
          </p:nvPr>
        </p:nvSpPr>
        <p:spPr>
          <a:xfrm>
            <a:off x="1144505" y="2277036"/>
            <a:ext cx="6743700" cy="3461155"/>
          </a:xfrm>
        </p:spPr>
        <p:txBody>
          <a:bodyPr>
            <a:normAutofit/>
          </a:bodyPr>
          <a:lstStyle/>
          <a:p>
            <a:pPr marL="0" marR="0" indent="0">
              <a:spcBef>
                <a:spcPts val="0"/>
              </a:spcBef>
              <a:spcAft>
                <a:spcPts val="0"/>
              </a:spcAft>
              <a:buNone/>
            </a:pPr>
            <a:r>
              <a:rPr lang="en-US" sz="2000">
                <a:effectLst/>
                <a:latin typeface="Calibri" panose="020F0502020204030204" pitchFamily="34" charset="0"/>
                <a:ea typeface="Times New Roman" panose="02020603050405020304" pitchFamily="18" charset="0"/>
              </a:rPr>
              <a:t>A producer, organized as a person, consisting of producer group members and production units in geographic proximity governed by an internal control system under one organic system plan and certification. </a:t>
            </a:r>
            <a:endParaRPr lang="en-US" sz="2000">
              <a:latin typeface="Times New Roman" panose="02020603050405020304" pitchFamily="18" charset="0"/>
              <a:ea typeface="Times New Roman" panose="02020603050405020304" pitchFamily="18" charset="0"/>
            </a:endParaRPr>
          </a:p>
          <a:p>
            <a:pPr marL="0" indent="0">
              <a:buNone/>
            </a:pPr>
            <a:endParaRPr lang="en-US" sz="2000"/>
          </a:p>
        </p:txBody>
      </p:sp>
      <p:pic>
        <p:nvPicPr>
          <p:cNvPr id="7" name="Picture 6">
            <a:extLst>
              <a:ext uri="{FF2B5EF4-FFF2-40B4-BE49-F238E27FC236}">
                <a16:creationId xmlns:a16="http://schemas.microsoft.com/office/drawing/2014/main" id="{1EF0CF2F-6F1B-D2DB-736A-40FE0FB3AE4A}"/>
              </a:ext>
            </a:extLst>
          </p:cNvPr>
          <p:cNvPicPr>
            <a:picLocks noChangeAspect="1"/>
          </p:cNvPicPr>
          <p:nvPr/>
        </p:nvPicPr>
        <p:blipFill rotWithShape="1">
          <a:blip r:embed="rId2"/>
          <a:srcRect l="566" r="64" b="-2"/>
          <a:stretch/>
        </p:blipFill>
        <p:spPr>
          <a:xfrm>
            <a:off x="8878294" y="516835"/>
            <a:ext cx="2592126" cy="2592126"/>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p:spPr>
      </p:pic>
      <p:pic>
        <p:nvPicPr>
          <p:cNvPr id="1026" name="Picture 2" descr="Tangerine Essential Oil100% Pure 15ml - Etsy UK">
            <a:extLst>
              <a:ext uri="{FF2B5EF4-FFF2-40B4-BE49-F238E27FC236}">
                <a16:creationId xmlns:a16="http://schemas.microsoft.com/office/drawing/2014/main" id="{AC6EDA89-A9D3-EA6B-2D37-606876A4CC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742" r="14007" b="-1"/>
          <a:stretch/>
        </p:blipFill>
        <p:spPr bwMode="auto">
          <a:xfrm>
            <a:off x="8878294" y="3383860"/>
            <a:ext cx="2592126" cy="2592126"/>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a:noFill/>
          <a:extLst>
            <a:ext uri="{909E8E84-426E-40DD-AFC4-6F175D3DCCD1}">
              <a14:hiddenFill xmlns:a14="http://schemas.microsoft.com/office/drawing/2010/main">
                <a:solidFill>
                  <a:srgbClr val="FFFFFF"/>
                </a:solidFill>
              </a14:hiddenFill>
            </a:ext>
          </a:extLst>
        </p:spPr>
      </p:pic>
      <p:sp>
        <p:nvSpPr>
          <p:cNvPr id="1049" name="Rectangle 1048">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Rectangle 1050">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041A332-F3C3-BB5C-6020-585541A8349A}"/>
              </a:ext>
            </a:extLst>
          </p:cNvPr>
          <p:cNvPicPr>
            <a:picLocks noChangeAspect="1"/>
          </p:cNvPicPr>
          <p:nvPr/>
        </p:nvPicPr>
        <p:blipFill>
          <a:blip r:embed="rId4"/>
          <a:stretch>
            <a:fillRect/>
          </a:stretch>
        </p:blipFill>
        <p:spPr>
          <a:xfrm>
            <a:off x="212047" y="5815516"/>
            <a:ext cx="917811" cy="825794"/>
          </a:xfrm>
          <a:prstGeom prst="rect">
            <a:avLst/>
          </a:prstGeom>
        </p:spPr>
      </p:pic>
    </p:spTree>
    <p:extLst>
      <p:ext uri="{BB962C8B-B14F-4D97-AF65-F5344CB8AC3E}">
        <p14:creationId xmlns:p14="http://schemas.microsoft.com/office/powerpoint/2010/main" val="3355563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5" name="Rectangle 105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Rectangle 105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Rectangle 106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 name="Rectangle 1047">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121" y="457200"/>
            <a:ext cx="10563758"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ABCE3E-FB15-FC18-C7A8-004D3F3A4597}"/>
              </a:ext>
            </a:extLst>
          </p:cNvPr>
          <p:cNvSpPr>
            <a:spLocks noGrp="1"/>
          </p:cNvSpPr>
          <p:nvPr>
            <p:ph type="title"/>
          </p:nvPr>
        </p:nvSpPr>
        <p:spPr>
          <a:xfrm>
            <a:off x="1422444" y="4375758"/>
            <a:ext cx="9455021" cy="923725"/>
          </a:xfrm>
        </p:spPr>
        <p:txBody>
          <a:bodyPr vert="horz" lIns="91440" tIns="45720" rIns="91440" bIns="45720" rtlCol="0" anchor="ctr">
            <a:normAutofit/>
          </a:bodyPr>
          <a:lstStyle/>
          <a:p>
            <a:pPr algn="ctr" defTabSz="786384"/>
            <a:r>
              <a:rPr lang="en-US" sz="2666" kern="1200" dirty="0">
                <a:solidFill>
                  <a:schemeClr val="tx1"/>
                </a:solidFill>
                <a:latin typeface="+mj-lt"/>
                <a:ea typeface="+mj-ea"/>
                <a:cs typeface="+mj-cs"/>
              </a:rPr>
              <a:t> </a:t>
            </a:r>
            <a:br>
              <a:rPr lang="en-US" sz="2666" kern="1200" dirty="0">
                <a:solidFill>
                  <a:schemeClr val="tx1"/>
                </a:solidFill>
                <a:latin typeface="+mj-lt"/>
                <a:ea typeface="+mj-ea"/>
                <a:cs typeface="+mj-cs"/>
              </a:rPr>
            </a:br>
            <a:r>
              <a:rPr lang="en-US" sz="2666" b="1" kern="1200" dirty="0">
                <a:solidFill>
                  <a:schemeClr val="tx1"/>
                </a:solidFill>
                <a:latin typeface="+mj-lt"/>
                <a:ea typeface="+mj-ea"/>
                <a:cs typeface="+mj-cs"/>
              </a:rPr>
              <a:t>General requirements for organic certification</a:t>
            </a:r>
            <a:endParaRPr lang="en-US" sz="3100" dirty="0"/>
          </a:p>
        </p:txBody>
      </p:sp>
      <p:pic>
        <p:nvPicPr>
          <p:cNvPr id="1032" name="Picture 8" descr="Image result for usda organic logo">
            <a:extLst>
              <a:ext uri="{FF2B5EF4-FFF2-40B4-BE49-F238E27FC236}">
                <a16:creationId xmlns:a16="http://schemas.microsoft.com/office/drawing/2014/main" id="{A61D5843-84A2-3D28-5C0A-FC6A6B8A59A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55089" y="1232182"/>
            <a:ext cx="2534717" cy="25347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eu organic logo">
            <a:extLst>
              <a:ext uri="{FF2B5EF4-FFF2-40B4-BE49-F238E27FC236}">
                <a16:creationId xmlns:a16="http://schemas.microsoft.com/office/drawing/2014/main" id="{8D262927-3AB8-940C-06FE-01F7A145E7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19339" y="1291309"/>
            <a:ext cx="3236290" cy="2233040"/>
          </a:xfrm>
          <a:prstGeom prst="rect">
            <a:avLst/>
          </a:prstGeom>
          <a:noFill/>
          <a:extLst>
            <a:ext uri="{909E8E84-426E-40DD-AFC4-6F175D3DCCD1}">
              <a14:hiddenFill xmlns:a14="http://schemas.microsoft.com/office/drawing/2010/main">
                <a:solidFill>
                  <a:srgbClr val="FFFFFF"/>
                </a:solidFill>
              </a14:hiddenFill>
            </a:ext>
          </a:extLst>
        </p:spPr>
      </p:pic>
      <p:sp>
        <p:nvSpPr>
          <p:cNvPr id="1050"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0857" y="5305644"/>
            <a:ext cx="2852928" cy="15850"/>
          </a:xfrm>
          <a:custGeom>
            <a:avLst/>
            <a:gdLst>
              <a:gd name="connsiteX0" fmla="*/ 0 w 2852928"/>
              <a:gd name="connsiteY0" fmla="*/ 0 h 15850"/>
              <a:gd name="connsiteX1" fmla="*/ 570586 w 2852928"/>
              <a:gd name="connsiteY1" fmla="*/ 0 h 15850"/>
              <a:gd name="connsiteX2" fmla="*/ 1112642 w 2852928"/>
              <a:gd name="connsiteY2" fmla="*/ 0 h 15850"/>
              <a:gd name="connsiteX3" fmla="*/ 1654698 w 2852928"/>
              <a:gd name="connsiteY3" fmla="*/ 0 h 15850"/>
              <a:gd name="connsiteX4" fmla="*/ 2282342 w 2852928"/>
              <a:gd name="connsiteY4" fmla="*/ 0 h 15850"/>
              <a:gd name="connsiteX5" fmla="*/ 2852928 w 2852928"/>
              <a:gd name="connsiteY5" fmla="*/ 0 h 15850"/>
              <a:gd name="connsiteX6" fmla="*/ 2852928 w 2852928"/>
              <a:gd name="connsiteY6" fmla="*/ 15850 h 15850"/>
              <a:gd name="connsiteX7" fmla="*/ 2282342 w 2852928"/>
              <a:gd name="connsiteY7" fmla="*/ 15850 h 15850"/>
              <a:gd name="connsiteX8" fmla="*/ 1797345 w 2852928"/>
              <a:gd name="connsiteY8" fmla="*/ 15850 h 15850"/>
              <a:gd name="connsiteX9" fmla="*/ 1255288 w 2852928"/>
              <a:gd name="connsiteY9" fmla="*/ 15850 h 15850"/>
              <a:gd name="connsiteX10" fmla="*/ 713232 w 2852928"/>
              <a:gd name="connsiteY10" fmla="*/ 15850 h 15850"/>
              <a:gd name="connsiteX11" fmla="*/ 0 w 2852928"/>
              <a:gd name="connsiteY11" fmla="*/ 15850 h 15850"/>
              <a:gd name="connsiteX12" fmla="*/ 0 w 2852928"/>
              <a:gd name="connsiteY12" fmla="*/ 0 h 15850"/>
              <a:gd name="connsiteX0" fmla="*/ 0 w 2852928"/>
              <a:gd name="connsiteY0" fmla="*/ 0 h 15850"/>
              <a:gd name="connsiteX1" fmla="*/ 513527 w 2852928"/>
              <a:gd name="connsiteY1" fmla="*/ 0 h 15850"/>
              <a:gd name="connsiteX2" fmla="*/ 1141171 w 2852928"/>
              <a:gd name="connsiteY2" fmla="*/ 0 h 15850"/>
              <a:gd name="connsiteX3" fmla="*/ 1626169 w 2852928"/>
              <a:gd name="connsiteY3" fmla="*/ 0 h 15850"/>
              <a:gd name="connsiteX4" fmla="*/ 2111167 w 2852928"/>
              <a:gd name="connsiteY4" fmla="*/ 0 h 15850"/>
              <a:gd name="connsiteX5" fmla="*/ 2852928 w 2852928"/>
              <a:gd name="connsiteY5" fmla="*/ 0 h 15850"/>
              <a:gd name="connsiteX6" fmla="*/ 2852928 w 2852928"/>
              <a:gd name="connsiteY6" fmla="*/ 15850 h 15850"/>
              <a:gd name="connsiteX7" fmla="*/ 2310872 w 2852928"/>
              <a:gd name="connsiteY7" fmla="*/ 15850 h 15850"/>
              <a:gd name="connsiteX8" fmla="*/ 1768815 w 2852928"/>
              <a:gd name="connsiteY8" fmla="*/ 15850 h 15850"/>
              <a:gd name="connsiteX9" fmla="*/ 1226759 w 2852928"/>
              <a:gd name="connsiteY9" fmla="*/ 15850 h 15850"/>
              <a:gd name="connsiteX10" fmla="*/ 599115 w 2852928"/>
              <a:gd name="connsiteY10" fmla="*/ 15850 h 15850"/>
              <a:gd name="connsiteX11" fmla="*/ 0 w 2852928"/>
              <a:gd name="connsiteY11" fmla="*/ 15850 h 15850"/>
              <a:gd name="connsiteX12" fmla="*/ 0 w 2852928"/>
              <a:gd name="connsiteY12" fmla="*/ 0 h 1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2928" h="15850" fill="none" extrusionOk="0">
                <a:moveTo>
                  <a:pt x="0" y="0"/>
                </a:moveTo>
                <a:cubicBezTo>
                  <a:pt x="208081" y="37230"/>
                  <a:pt x="403941" y="-12833"/>
                  <a:pt x="570586" y="0"/>
                </a:cubicBezTo>
                <a:cubicBezTo>
                  <a:pt x="714082" y="-14448"/>
                  <a:pt x="871157" y="-16090"/>
                  <a:pt x="1112642" y="0"/>
                </a:cubicBezTo>
                <a:cubicBezTo>
                  <a:pt x="1352741" y="-8004"/>
                  <a:pt x="1489185" y="-11839"/>
                  <a:pt x="1654698" y="0"/>
                </a:cubicBezTo>
                <a:cubicBezTo>
                  <a:pt x="1850318" y="23006"/>
                  <a:pt x="2065229" y="2289"/>
                  <a:pt x="2282342" y="0"/>
                </a:cubicBezTo>
                <a:cubicBezTo>
                  <a:pt x="2539795" y="-6280"/>
                  <a:pt x="2656627" y="7635"/>
                  <a:pt x="2852928" y="0"/>
                </a:cubicBezTo>
                <a:cubicBezTo>
                  <a:pt x="2853658" y="5943"/>
                  <a:pt x="2852734" y="9808"/>
                  <a:pt x="2852928" y="15850"/>
                </a:cubicBezTo>
                <a:cubicBezTo>
                  <a:pt x="2577771" y="-5111"/>
                  <a:pt x="2426706" y="60646"/>
                  <a:pt x="2282342" y="15850"/>
                </a:cubicBezTo>
                <a:cubicBezTo>
                  <a:pt x="2126190" y="-2818"/>
                  <a:pt x="2024653" y="10525"/>
                  <a:pt x="1797345" y="15850"/>
                </a:cubicBezTo>
                <a:cubicBezTo>
                  <a:pt x="1586987" y="27119"/>
                  <a:pt x="1486658" y="-11142"/>
                  <a:pt x="1255288" y="15850"/>
                </a:cubicBezTo>
                <a:cubicBezTo>
                  <a:pt x="1012848" y="30850"/>
                  <a:pt x="837435" y="23809"/>
                  <a:pt x="713232" y="15850"/>
                </a:cubicBezTo>
                <a:cubicBezTo>
                  <a:pt x="550505" y="40328"/>
                  <a:pt x="384883" y="10890"/>
                  <a:pt x="0" y="15850"/>
                </a:cubicBezTo>
                <a:cubicBezTo>
                  <a:pt x="17" y="9998"/>
                  <a:pt x="283" y="7471"/>
                  <a:pt x="0" y="0"/>
                </a:cubicBezTo>
                <a:close/>
              </a:path>
              <a:path w="2852928" h="15850" stroke="0" extrusionOk="0">
                <a:moveTo>
                  <a:pt x="0" y="0"/>
                </a:moveTo>
                <a:cubicBezTo>
                  <a:pt x="247276" y="-39037"/>
                  <a:pt x="396788" y="-2409"/>
                  <a:pt x="513527" y="0"/>
                </a:cubicBezTo>
                <a:cubicBezTo>
                  <a:pt x="655862" y="34701"/>
                  <a:pt x="930060" y="5450"/>
                  <a:pt x="1141171" y="0"/>
                </a:cubicBezTo>
                <a:cubicBezTo>
                  <a:pt x="1333182" y="-7622"/>
                  <a:pt x="1432759" y="-23328"/>
                  <a:pt x="1626169" y="0"/>
                </a:cubicBezTo>
                <a:cubicBezTo>
                  <a:pt x="1843235" y="32418"/>
                  <a:pt x="1917445" y="3710"/>
                  <a:pt x="2111167" y="0"/>
                </a:cubicBezTo>
                <a:cubicBezTo>
                  <a:pt x="2299267" y="6436"/>
                  <a:pt x="2564357" y="-29968"/>
                  <a:pt x="2852928" y="0"/>
                </a:cubicBezTo>
                <a:cubicBezTo>
                  <a:pt x="2853569" y="4229"/>
                  <a:pt x="2853392" y="10444"/>
                  <a:pt x="2852928" y="15850"/>
                </a:cubicBezTo>
                <a:cubicBezTo>
                  <a:pt x="2598568" y="35785"/>
                  <a:pt x="2575457" y="-12404"/>
                  <a:pt x="2310872" y="15850"/>
                </a:cubicBezTo>
                <a:cubicBezTo>
                  <a:pt x="2047056" y="28572"/>
                  <a:pt x="1970510" y="2740"/>
                  <a:pt x="1768815" y="15850"/>
                </a:cubicBezTo>
                <a:cubicBezTo>
                  <a:pt x="1546075" y="11210"/>
                  <a:pt x="1413288" y="-1880"/>
                  <a:pt x="1226759" y="15850"/>
                </a:cubicBezTo>
                <a:cubicBezTo>
                  <a:pt x="1063249" y="24139"/>
                  <a:pt x="734415" y="-9916"/>
                  <a:pt x="599115" y="15850"/>
                </a:cubicBezTo>
                <a:cubicBezTo>
                  <a:pt x="448643" y="20822"/>
                  <a:pt x="168769" y="33206"/>
                  <a:pt x="0" y="15850"/>
                </a:cubicBezTo>
                <a:cubicBezTo>
                  <a:pt x="-130" y="9920"/>
                  <a:pt x="-1410" y="6000"/>
                  <a:pt x="0" y="0"/>
                </a:cubicBezTo>
                <a:close/>
              </a:path>
              <a:path w="2852928" h="15850" fill="none" stroke="0" extrusionOk="0">
                <a:moveTo>
                  <a:pt x="0" y="0"/>
                </a:moveTo>
                <a:cubicBezTo>
                  <a:pt x="210323" y="-4892"/>
                  <a:pt x="418719" y="7560"/>
                  <a:pt x="570586" y="0"/>
                </a:cubicBezTo>
                <a:cubicBezTo>
                  <a:pt x="725104" y="-9195"/>
                  <a:pt x="841701" y="8648"/>
                  <a:pt x="1112642" y="0"/>
                </a:cubicBezTo>
                <a:cubicBezTo>
                  <a:pt x="1355124" y="-25970"/>
                  <a:pt x="1459791" y="2797"/>
                  <a:pt x="1654698" y="0"/>
                </a:cubicBezTo>
                <a:cubicBezTo>
                  <a:pt x="1846611" y="26429"/>
                  <a:pt x="2002091" y="27326"/>
                  <a:pt x="2282342" y="0"/>
                </a:cubicBezTo>
                <a:cubicBezTo>
                  <a:pt x="2512487" y="-18538"/>
                  <a:pt x="2646712" y="24143"/>
                  <a:pt x="2852928" y="0"/>
                </a:cubicBezTo>
                <a:cubicBezTo>
                  <a:pt x="2853945" y="6138"/>
                  <a:pt x="2852778" y="9844"/>
                  <a:pt x="2852928" y="15850"/>
                </a:cubicBezTo>
                <a:cubicBezTo>
                  <a:pt x="2565927" y="29991"/>
                  <a:pt x="2412823" y="57337"/>
                  <a:pt x="2282342" y="15850"/>
                </a:cubicBezTo>
                <a:cubicBezTo>
                  <a:pt x="2147324" y="2175"/>
                  <a:pt x="2038864" y="6520"/>
                  <a:pt x="1797345" y="15850"/>
                </a:cubicBezTo>
                <a:cubicBezTo>
                  <a:pt x="1585340" y="22546"/>
                  <a:pt x="1482836" y="-10763"/>
                  <a:pt x="1255288" y="15850"/>
                </a:cubicBezTo>
                <a:cubicBezTo>
                  <a:pt x="1015889" y="57024"/>
                  <a:pt x="829072" y="29732"/>
                  <a:pt x="713232" y="15850"/>
                </a:cubicBezTo>
                <a:cubicBezTo>
                  <a:pt x="593167" y="-16555"/>
                  <a:pt x="319218" y="21271"/>
                  <a:pt x="0" y="15850"/>
                </a:cubicBezTo>
                <a:cubicBezTo>
                  <a:pt x="504" y="9814"/>
                  <a:pt x="-382" y="747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custGeom>
                    <a:avLst/>
                    <a:gdLst>
                      <a:gd name="connsiteX0" fmla="*/ 0 w 2852928"/>
                      <a:gd name="connsiteY0" fmla="*/ 0 h 15850"/>
                      <a:gd name="connsiteX1" fmla="*/ 570586 w 2852928"/>
                      <a:gd name="connsiteY1" fmla="*/ 0 h 15850"/>
                      <a:gd name="connsiteX2" fmla="*/ 1112642 w 2852928"/>
                      <a:gd name="connsiteY2" fmla="*/ 0 h 15850"/>
                      <a:gd name="connsiteX3" fmla="*/ 1654698 w 2852928"/>
                      <a:gd name="connsiteY3" fmla="*/ 0 h 15850"/>
                      <a:gd name="connsiteX4" fmla="*/ 2282342 w 2852928"/>
                      <a:gd name="connsiteY4" fmla="*/ 0 h 15850"/>
                      <a:gd name="connsiteX5" fmla="*/ 2852928 w 2852928"/>
                      <a:gd name="connsiteY5" fmla="*/ 0 h 15850"/>
                      <a:gd name="connsiteX6" fmla="*/ 2852928 w 2852928"/>
                      <a:gd name="connsiteY6" fmla="*/ 15850 h 15850"/>
                      <a:gd name="connsiteX7" fmla="*/ 2282342 w 2852928"/>
                      <a:gd name="connsiteY7" fmla="*/ 15850 h 15850"/>
                      <a:gd name="connsiteX8" fmla="*/ 1797345 w 2852928"/>
                      <a:gd name="connsiteY8" fmla="*/ 15850 h 15850"/>
                      <a:gd name="connsiteX9" fmla="*/ 1255288 w 2852928"/>
                      <a:gd name="connsiteY9" fmla="*/ 15850 h 15850"/>
                      <a:gd name="connsiteX10" fmla="*/ 713232 w 2852928"/>
                      <a:gd name="connsiteY10" fmla="*/ 15850 h 15850"/>
                      <a:gd name="connsiteX11" fmla="*/ 0 w 2852928"/>
                      <a:gd name="connsiteY11" fmla="*/ 15850 h 15850"/>
                      <a:gd name="connsiteX12" fmla="*/ 0 w 2852928"/>
                      <a:gd name="connsiteY12" fmla="*/ 0 h 1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2928" h="15850" fill="none" extrusionOk="0">
                        <a:moveTo>
                          <a:pt x="0" y="0"/>
                        </a:moveTo>
                        <a:cubicBezTo>
                          <a:pt x="194074" y="19231"/>
                          <a:pt x="419456" y="4210"/>
                          <a:pt x="570586" y="0"/>
                        </a:cubicBezTo>
                        <a:cubicBezTo>
                          <a:pt x="721716" y="-4210"/>
                          <a:pt x="867280" y="10473"/>
                          <a:pt x="1112642" y="0"/>
                        </a:cubicBezTo>
                        <a:cubicBezTo>
                          <a:pt x="1358004" y="-10473"/>
                          <a:pt x="1464002" y="-5248"/>
                          <a:pt x="1654698" y="0"/>
                        </a:cubicBezTo>
                        <a:cubicBezTo>
                          <a:pt x="1845394" y="5248"/>
                          <a:pt x="2026976" y="25245"/>
                          <a:pt x="2282342" y="0"/>
                        </a:cubicBezTo>
                        <a:cubicBezTo>
                          <a:pt x="2537708" y="-25245"/>
                          <a:pt x="2653596" y="11091"/>
                          <a:pt x="2852928" y="0"/>
                        </a:cubicBezTo>
                        <a:cubicBezTo>
                          <a:pt x="2853663" y="6164"/>
                          <a:pt x="2853015" y="9943"/>
                          <a:pt x="2852928" y="15850"/>
                        </a:cubicBezTo>
                        <a:cubicBezTo>
                          <a:pt x="2593574" y="2544"/>
                          <a:pt x="2439296" y="41969"/>
                          <a:pt x="2282342" y="15850"/>
                        </a:cubicBezTo>
                        <a:cubicBezTo>
                          <a:pt x="2125388" y="-10269"/>
                          <a:pt x="2011300" y="7955"/>
                          <a:pt x="1797345" y="15850"/>
                        </a:cubicBezTo>
                        <a:cubicBezTo>
                          <a:pt x="1583390" y="23745"/>
                          <a:pt x="1504059" y="-10739"/>
                          <a:pt x="1255288" y="15850"/>
                        </a:cubicBezTo>
                        <a:cubicBezTo>
                          <a:pt x="1006517" y="42439"/>
                          <a:pt x="836964" y="14207"/>
                          <a:pt x="713232" y="15850"/>
                        </a:cubicBezTo>
                        <a:cubicBezTo>
                          <a:pt x="589500" y="17493"/>
                          <a:pt x="352844" y="8181"/>
                          <a:pt x="0" y="15850"/>
                        </a:cubicBezTo>
                        <a:cubicBezTo>
                          <a:pt x="566" y="10013"/>
                          <a:pt x="-63" y="7695"/>
                          <a:pt x="0" y="0"/>
                        </a:cubicBezTo>
                        <a:close/>
                      </a:path>
                      <a:path w="2852928" h="15850" stroke="0" extrusionOk="0">
                        <a:moveTo>
                          <a:pt x="0" y="0"/>
                        </a:moveTo>
                        <a:cubicBezTo>
                          <a:pt x="250979" y="-19806"/>
                          <a:pt x="371487" y="9248"/>
                          <a:pt x="513527" y="0"/>
                        </a:cubicBezTo>
                        <a:cubicBezTo>
                          <a:pt x="655567" y="-9248"/>
                          <a:pt x="949225" y="5290"/>
                          <a:pt x="1141171" y="0"/>
                        </a:cubicBezTo>
                        <a:cubicBezTo>
                          <a:pt x="1333117" y="-5290"/>
                          <a:pt x="1424386" y="-19094"/>
                          <a:pt x="1626169" y="0"/>
                        </a:cubicBezTo>
                        <a:cubicBezTo>
                          <a:pt x="1827952" y="19094"/>
                          <a:pt x="1914032" y="17074"/>
                          <a:pt x="2111167" y="0"/>
                        </a:cubicBezTo>
                        <a:cubicBezTo>
                          <a:pt x="2308302" y="-17074"/>
                          <a:pt x="2560327" y="-19754"/>
                          <a:pt x="2852928" y="0"/>
                        </a:cubicBezTo>
                        <a:cubicBezTo>
                          <a:pt x="2853533" y="4763"/>
                          <a:pt x="2853166" y="10435"/>
                          <a:pt x="2852928" y="15850"/>
                        </a:cubicBezTo>
                        <a:cubicBezTo>
                          <a:pt x="2598036" y="24674"/>
                          <a:pt x="2566463" y="-10335"/>
                          <a:pt x="2310872" y="15850"/>
                        </a:cubicBezTo>
                        <a:cubicBezTo>
                          <a:pt x="2055281" y="42035"/>
                          <a:pt x="1987505" y="-9938"/>
                          <a:pt x="1768815" y="15850"/>
                        </a:cubicBezTo>
                        <a:cubicBezTo>
                          <a:pt x="1550125" y="41638"/>
                          <a:pt x="1394072" y="-7999"/>
                          <a:pt x="1226759" y="15850"/>
                        </a:cubicBezTo>
                        <a:cubicBezTo>
                          <a:pt x="1059446" y="39699"/>
                          <a:pt x="741974" y="-10501"/>
                          <a:pt x="599115" y="15850"/>
                        </a:cubicBezTo>
                        <a:cubicBezTo>
                          <a:pt x="456256" y="42201"/>
                          <a:pt x="197577" y="32059"/>
                          <a:pt x="0" y="15850"/>
                        </a:cubicBezTo>
                        <a:cubicBezTo>
                          <a:pt x="70" y="9286"/>
                          <a:pt x="-595" y="557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with green leaves&#10;&#10;Description automatically generated">
            <a:extLst>
              <a:ext uri="{FF2B5EF4-FFF2-40B4-BE49-F238E27FC236}">
                <a16:creationId xmlns:a16="http://schemas.microsoft.com/office/drawing/2014/main" id="{65BC7B4B-B552-985C-70F7-DDCD3C6A6307}"/>
              </a:ext>
            </a:extLst>
          </p:cNvPr>
          <p:cNvPicPr>
            <a:picLocks noChangeAspect="1"/>
          </p:cNvPicPr>
          <p:nvPr/>
        </p:nvPicPr>
        <p:blipFill>
          <a:blip r:embed="rId4"/>
          <a:stretch>
            <a:fillRect/>
          </a:stretch>
        </p:blipFill>
        <p:spPr>
          <a:xfrm>
            <a:off x="997895" y="5497314"/>
            <a:ext cx="795436" cy="715688"/>
          </a:xfrm>
          <a:prstGeom prst="rect">
            <a:avLst/>
          </a:prstGeom>
        </p:spPr>
      </p:pic>
      <p:sp>
        <p:nvSpPr>
          <p:cNvPr id="6" name="Title 1">
            <a:extLst>
              <a:ext uri="{FF2B5EF4-FFF2-40B4-BE49-F238E27FC236}">
                <a16:creationId xmlns:a16="http://schemas.microsoft.com/office/drawing/2014/main" id="{E876257C-DAA3-B00A-C3CB-437A90111F87}"/>
              </a:ext>
            </a:extLst>
          </p:cNvPr>
          <p:cNvSpPr txBox="1">
            <a:spLocks/>
          </p:cNvSpPr>
          <p:nvPr/>
        </p:nvSpPr>
        <p:spPr>
          <a:xfrm>
            <a:off x="2743992" y="3524350"/>
            <a:ext cx="2245477" cy="728676"/>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786384">
              <a:spcAft>
                <a:spcPts val="600"/>
              </a:spcAft>
            </a:pPr>
            <a:br>
              <a:rPr lang="en-US" sz="1800" b="1" kern="1200">
                <a:solidFill>
                  <a:schemeClr val="tx1"/>
                </a:solidFill>
                <a:latin typeface="+mj-lt"/>
                <a:ea typeface="+mj-ea"/>
                <a:cs typeface="+mj-cs"/>
              </a:rPr>
            </a:br>
            <a:r>
              <a:rPr lang="en-US" sz="1800" b="1" kern="1200">
                <a:solidFill>
                  <a:schemeClr val="tx1"/>
                </a:solidFill>
                <a:latin typeface="+mj-lt"/>
                <a:ea typeface="+mj-ea"/>
                <a:cs typeface="+mj-cs"/>
              </a:rPr>
              <a:t>7 CFR 205.400</a:t>
            </a:r>
            <a:endParaRPr lang="en-US" sz="1800"/>
          </a:p>
        </p:txBody>
      </p:sp>
      <p:sp>
        <p:nvSpPr>
          <p:cNvPr id="8" name="TextBox 7">
            <a:extLst>
              <a:ext uri="{FF2B5EF4-FFF2-40B4-BE49-F238E27FC236}">
                <a16:creationId xmlns:a16="http://schemas.microsoft.com/office/drawing/2014/main" id="{3940F427-9BF0-0904-0071-FA248383C9AF}"/>
              </a:ext>
            </a:extLst>
          </p:cNvPr>
          <p:cNvSpPr txBox="1"/>
          <p:nvPr/>
        </p:nvSpPr>
        <p:spPr>
          <a:xfrm>
            <a:off x="6919339" y="3795823"/>
            <a:ext cx="3236290" cy="330540"/>
          </a:xfrm>
          <a:prstGeom prst="rect">
            <a:avLst/>
          </a:prstGeom>
          <a:noFill/>
        </p:spPr>
        <p:txBody>
          <a:bodyPr wrap="square">
            <a:spAutoFit/>
          </a:bodyPr>
          <a:lstStyle/>
          <a:p>
            <a:pPr defTabSz="786384">
              <a:spcAft>
                <a:spcPts val="600"/>
              </a:spcAft>
            </a:pPr>
            <a:r>
              <a:rPr lang="en-US" sz="1548" b="1" kern="1200">
                <a:solidFill>
                  <a:schemeClr val="tx1"/>
                </a:solidFill>
                <a:latin typeface="+mn-lt"/>
                <a:ea typeface="+mn-ea"/>
                <a:cs typeface="+mn-cs"/>
              </a:rPr>
              <a:t>Regulation (EU) 2018/848, Article 36</a:t>
            </a:r>
            <a:endParaRPr lang="en-US"/>
          </a:p>
        </p:txBody>
      </p:sp>
    </p:spTree>
    <p:extLst>
      <p:ext uri="{BB962C8B-B14F-4D97-AF65-F5344CB8AC3E}">
        <p14:creationId xmlns:p14="http://schemas.microsoft.com/office/powerpoint/2010/main" val="110583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63D457C-42B8-B4D7-DE97-1A59C86015FD}"/>
              </a:ext>
            </a:extLst>
          </p:cNvPr>
          <p:cNvSpPr>
            <a:spLocks noGrp="1"/>
          </p:cNvSpPr>
          <p:nvPr>
            <p:ph type="title"/>
          </p:nvPr>
        </p:nvSpPr>
        <p:spPr>
          <a:xfrm>
            <a:off x="828675" y="494414"/>
            <a:ext cx="10534650" cy="817403"/>
          </a:xfrm>
        </p:spPr>
        <p:txBody>
          <a:bodyPr vert="horz" lIns="91440" tIns="45720" rIns="91440" bIns="45720" rtlCol="0" anchor="b">
            <a:normAutofit/>
          </a:bodyPr>
          <a:lstStyle/>
          <a:p>
            <a:pPr algn="ctr"/>
            <a:r>
              <a:rPr lang="en-US" sz="3600" kern="1200">
                <a:solidFill>
                  <a:schemeClr val="tx1"/>
                </a:solidFill>
                <a:latin typeface="+mj-lt"/>
                <a:ea typeface="+mj-ea"/>
                <a:cs typeface="+mj-cs"/>
              </a:rPr>
              <a:t>Producer Group Member Plan</a:t>
            </a:r>
          </a:p>
        </p:txBody>
      </p:sp>
      <p:pic>
        <p:nvPicPr>
          <p:cNvPr id="5" name="Content Placeholder 4">
            <a:extLst>
              <a:ext uri="{FF2B5EF4-FFF2-40B4-BE49-F238E27FC236}">
                <a16:creationId xmlns:a16="http://schemas.microsoft.com/office/drawing/2014/main" id="{E7C97DC4-0317-572C-551C-DDA3212641D3}"/>
              </a:ext>
            </a:extLst>
          </p:cNvPr>
          <p:cNvPicPr>
            <a:picLocks noGrp="1" noChangeAspect="1"/>
          </p:cNvPicPr>
          <p:nvPr>
            <p:ph idx="1"/>
          </p:nvPr>
        </p:nvPicPr>
        <p:blipFill rotWithShape="1">
          <a:blip r:embed="rId2"/>
          <a:srcRect l="71405" t="14121" r="9754" b="67690"/>
          <a:stretch/>
        </p:blipFill>
        <p:spPr>
          <a:xfrm>
            <a:off x="784832" y="2083506"/>
            <a:ext cx="10622336" cy="3948085"/>
          </a:xfrm>
          <a:prstGeom prst="rect">
            <a:avLst/>
          </a:prstGeom>
        </p:spPr>
      </p:pic>
      <p:pic>
        <p:nvPicPr>
          <p:cNvPr id="3" name="Picture 2">
            <a:extLst>
              <a:ext uri="{FF2B5EF4-FFF2-40B4-BE49-F238E27FC236}">
                <a16:creationId xmlns:a16="http://schemas.microsoft.com/office/drawing/2014/main" id="{2C502DFC-0331-1141-386E-534CF096F5A2}"/>
              </a:ext>
            </a:extLst>
          </p:cNvPr>
          <p:cNvPicPr>
            <a:picLocks noChangeAspect="1"/>
          </p:cNvPicPr>
          <p:nvPr/>
        </p:nvPicPr>
        <p:blipFill>
          <a:blip r:embed="rId3"/>
          <a:stretch>
            <a:fillRect/>
          </a:stretch>
        </p:blipFill>
        <p:spPr>
          <a:xfrm>
            <a:off x="212047" y="5815516"/>
            <a:ext cx="917811" cy="825794"/>
          </a:xfrm>
          <a:prstGeom prst="rect">
            <a:avLst/>
          </a:prstGeom>
        </p:spPr>
      </p:pic>
    </p:spTree>
    <p:extLst>
      <p:ext uri="{BB962C8B-B14F-4D97-AF65-F5344CB8AC3E}">
        <p14:creationId xmlns:p14="http://schemas.microsoft.com/office/powerpoint/2010/main" val="421855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5" name="Rectangle 2064">
            <a:extLst>
              <a:ext uri="{FF2B5EF4-FFF2-40B4-BE49-F238E27FC236}">
                <a16:creationId xmlns:a16="http://schemas.microsoft.com/office/drawing/2014/main" id="{B66D7F65-E9B6-4775-8355-D095CC73C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6B9504A-9D26-BDFD-6FF5-8AD216934BB3}"/>
              </a:ext>
            </a:extLst>
          </p:cNvPr>
          <p:cNvSpPr>
            <a:spLocks noGrp="1"/>
          </p:cNvSpPr>
          <p:nvPr>
            <p:ph type="title"/>
          </p:nvPr>
        </p:nvSpPr>
        <p:spPr>
          <a:xfrm>
            <a:off x="1136396" y="502021"/>
            <a:ext cx="6173262" cy="1174379"/>
          </a:xfrm>
        </p:spPr>
        <p:txBody>
          <a:bodyPr anchor="b">
            <a:normAutofit fontScale="90000"/>
          </a:bodyPr>
          <a:lstStyle/>
          <a:p>
            <a:r>
              <a:rPr lang="en-US" sz="4000" dirty="0"/>
              <a:t>Producer group structure and requirements</a:t>
            </a:r>
          </a:p>
        </p:txBody>
      </p:sp>
      <p:sp>
        <p:nvSpPr>
          <p:cNvPr id="3" name="Content Placeholder 2">
            <a:extLst>
              <a:ext uri="{FF2B5EF4-FFF2-40B4-BE49-F238E27FC236}">
                <a16:creationId xmlns:a16="http://schemas.microsoft.com/office/drawing/2014/main" id="{C84D10F0-5C5F-2CDF-0B3A-33815256ED89}"/>
              </a:ext>
            </a:extLst>
          </p:cNvPr>
          <p:cNvSpPr>
            <a:spLocks noGrp="1"/>
          </p:cNvSpPr>
          <p:nvPr>
            <p:ph idx="1"/>
          </p:nvPr>
        </p:nvSpPr>
        <p:spPr>
          <a:xfrm>
            <a:off x="1136397" y="1910862"/>
            <a:ext cx="6173262" cy="4032739"/>
          </a:xfrm>
        </p:spPr>
        <p:txBody>
          <a:bodyPr>
            <a:normAutofit/>
          </a:bodyPr>
          <a:lstStyle/>
          <a:p>
            <a:pPr>
              <a:spcBef>
                <a:spcPts val="0"/>
              </a:spcBef>
            </a:pPr>
            <a:r>
              <a:rPr lang="en-US" sz="1900" dirty="0">
                <a:effectLst/>
                <a:latin typeface="Calibri  "/>
                <a:ea typeface="Times New Roman" panose="02020603050405020304" pitchFamily="18" charset="0"/>
              </a:rPr>
              <a:t>Legal entity</a:t>
            </a:r>
          </a:p>
          <a:p>
            <a:pPr>
              <a:spcBef>
                <a:spcPts val="0"/>
              </a:spcBef>
            </a:pPr>
            <a:r>
              <a:rPr lang="en-US" sz="1900" dirty="0">
                <a:effectLst/>
                <a:latin typeface="Calibri  "/>
                <a:ea typeface="Times New Roman" panose="02020603050405020304" pitchFamily="18" charset="0"/>
              </a:rPr>
              <a:t>Centralized processing, distribution, and marketing </a:t>
            </a:r>
          </a:p>
          <a:p>
            <a:pPr>
              <a:spcBef>
                <a:spcPts val="0"/>
              </a:spcBef>
            </a:pPr>
            <a:r>
              <a:rPr lang="en-US" sz="1900" dirty="0">
                <a:effectLst/>
                <a:latin typeface="Calibri  "/>
                <a:ea typeface="Times New Roman" panose="02020603050405020304" pitchFamily="18" charset="0"/>
              </a:rPr>
              <a:t>Internal control system (ICS) to oversee compliance of the group and its members</a:t>
            </a:r>
          </a:p>
          <a:p>
            <a:pPr>
              <a:spcBef>
                <a:spcPts val="0"/>
              </a:spcBef>
            </a:pPr>
            <a:r>
              <a:rPr lang="en-US" sz="1900" dirty="0">
                <a:latin typeface="Calibri  "/>
                <a:ea typeface="Times New Roman" panose="02020603050405020304" pitchFamily="18" charset="0"/>
              </a:rPr>
              <a:t>Geographic proximity</a:t>
            </a:r>
          </a:p>
          <a:p>
            <a:pPr>
              <a:spcBef>
                <a:spcPts val="0"/>
              </a:spcBef>
            </a:pPr>
            <a:r>
              <a:rPr lang="en-US" sz="1900" dirty="0">
                <a:latin typeface="Calibri  "/>
                <a:ea typeface="Times New Roman" panose="02020603050405020304" pitchFamily="18" charset="0"/>
              </a:rPr>
              <a:t>Shared practices, resources, and recordkeeping</a:t>
            </a:r>
          </a:p>
          <a:p>
            <a:pPr>
              <a:spcBef>
                <a:spcPts val="0"/>
              </a:spcBef>
            </a:pPr>
            <a:r>
              <a:rPr lang="en-US" sz="1900" dirty="0">
                <a:latin typeface="Calibri  "/>
                <a:ea typeface="Times New Roman" panose="02020603050405020304" pitchFamily="18" charset="0"/>
              </a:rPr>
              <a:t>Only members can market organic products through the group</a:t>
            </a:r>
          </a:p>
          <a:p>
            <a:pPr>
              <a:spcBef>
                <a:spcPts val="0"/>
              </a:spcBef>
            </a:pPr>
            <a:r>
              <a:rPr lang="en-US" sz="1900" dirty="0">
                <a:effectLst/>
                <a:latin typeface="Calibri  "/>
                <a:ea typeface="Times New Roman" panose="02020603050405020304" pitchFamily="18" charset="0"/>
              </a:rPr>
              <a:t>Members cannot market organic products outside of the group without individual certification</a:t>
            </a:r>
          </a:p>
          <a:p>
            <a:pPr>
              <a:spcBef>
                <a:spcPts val="0"/>
              </a:spcBef>
            </a:pPr>
            <a:r>
              <a:rPr lang="en-US" sz="1900" dirty="0">
                <a:effectLst/>
                <a:latin typeface="Calibri  "/>
                <a:ea typeface="Times New Roman" panose="02020603050405020304" pitchFamily="18" charset="0"/>
              </a:rPr>
              <a:t>Membership limited to one group for same product(s)</a:t>
            </a:r>
          </a:p>
          <a:p>
            <a:pPr>
              <a:spcBef>
                <a:spcPts val="0"/>
              </a:spcBef>
            </a:pPr>
            <a:r>
              <a:rPr lang="en-US" sz="1900" dirty="0">
                <a:latin typeface="Calibri  "/>
                <a:ea typeface="Times New Roman" panose="02020603050405020304" pitchFamily="18" charset="0"/>
              </a:rPr>
              <a:t>Annual internal compliance inspection of each member</a:t>
            </a:r>
          </a:p>
          <a:p>
            <a:pPr>
              <a:spcBef>
                <a:spcPts val="0"/>
              </a:spcBef>
            </a:pPr>
            <a:r>
              <a:rPr lang="en-US" sz="1900" dirty="0">
                <a:effectLst/>
                <a:latin typeface="Calibri  "/>
                <a:ea typeface="Times New Roman" panose="02020603050405020304" pitchFamily="18" charset="0"/>
              </a:rPr>
              <a:t>Annual review by certifier</a:t>
            </a:r>
          </a:p>
          <a:p>
            <a:pPr marL="0" marR="0" indent="0">
              <a:spcBef>
                <a:spcPts val="0"/>
              </a:spcBef>
              <a:spcAft>
                <a:spcPts val="0"/>
              </a:spcAft>
              <a:buNone/>
            </a:pPr>
            <a:endParaRPr lang="en-US" sz="1900" dirty="0">
              <a:effectLst/>
              <a:latin typeface="Calibri  "/>
              <a:ea typeface="Times New Roman" panose="02020603050405020304" pitchFamily="18" charset="0"/>
            </a:endParaRPr>
          </a:p>
          <a:p>
            <a:pPr marL="0" marR="0" indent="0">
              <a:spcBef>
                <a:spcPts val="0"/>
              </a:spcBef>
              <a:spcAft>
                <a:spcPts val="0"/>
              </a:spcAft>
              <a:buNone/>
            </a:pPr>
            <a:endParaRPr lang="en-US" sz="1900" dirty="0">
              <a:effectLst/>
              <a:latin typeface="Calibri  "/>
              <a:ea typeface="Times New Roman" panose="02020603050405020304" pitchFamily="18" charset="0"/>
            </a:endParaRPr>
          </a:p>
          <a:p>
            <a:pPr marL="0" marR="0" indent="0">
              <a:spcBef>
                <a:spcPts val="0"/>
              </a:spcBef>
              <a:spcAft>
                <a:spcPts val="0"/>
              </a:spcAft>
              <a:buNone/>
            </a:pPr>
            <a:endParaRPr lang="en-US" sz="1900" dirty="0">
              <a:effectLst/>
              <a:latin typeface="Calibri  "/>
              <a:ea typeface="Times New Roman" panose="02020603050405020304" pitchFamily="18" charset="0"/>
            </a:endParaRPr>
          </a:p>
          <a:p>
            <a:pPr marL="0" indent="0">
              <a:buNone/>
            </a:pPr>
            <a:endParaRPr lang="en-US" sz="1900" dirty="0">
              <a:latin typeface="Calibri  "/>
            </a:endParaRPr>
          </a:p>
        </p:txBody>
      </p:sp>
      <p:pic>
        <p:nvPicPr>
          <p:cNvPr id="2050" name="Picture 2" descr="Cold Storage - MSA Systems, Inc.">
            <a:extLst>
              <a:ext uri="{FF2B5EF4-FFF2-40B4-BE49-F238E27FC236}">
                <a16:creationId xmlns:a16="http://schemas.microsoft.com/office/drawing/2014/main" id="{7EEFF640-B5FD-9404-5057-8ED66F7BA1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932" r="25673" b="1"/>
          <a:stretch/>
        </p:blipFill>
        <p:spPr bwMode="auto">
          <a:xfrm>
            <a:off x="8115300" y="-12515"/>
            <a:ext cx="4076700" cy="6418631"/>
          </a:xfrm>
          <a:prstGeom prst="rect">
            <a:avLst/>
          </a:prstGeom>
          <a:noFill/>
          <a:extLst>
            <a:ext uri="{909E8E84-426E-40DD-AFC4-6F175D3DCCD1}">
              <a14:hiddenFill xmlns:a14="http://schemas.microsoft.com/office/drawing/2010/main">
                <a:solidFill>
                  <a:srgbClr val="FFFFFF"/>
                </a:solidFill>
              </a14:hiddenFill>
            </a:ext>
          </a:extLst>
        </p:spPr>
      </p:pic>
      <p:sp>
        <p:nvSpPr>
          <p:cNvPr id="2067" name="Rectangle 2066">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7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9" name="Rectangle 2068">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C4F47F1-925A-8A7D-4BA5-B63C2784DB16}"/>
              </a:ext>
            </a:extLst>
          </p:cNvPr>
          <p:cNvPicPr>
            <a:picLocks noChangeAspect="1"/>
          </p:cNvPicPr>
          <p:nvPr/>
        </p:nvPicPr>
        <p:blipFill>
          <a:blip r:embed="rId4"/>
          <a:stretch>
            <a:fillRect/>
          </a:stretch>
        </p:blipFill>
        <p:spPr>
          <a:xfrm>
            <a:off x="212047" y="5815516"/>
            <a:ext cx="917811" cy="825794"/>
          </a:xfrm>
          <a:prstGeom prst="rect">
            <a:avLst/>
          </a:prstGeom>
        </p:spPr>
      </p:pic>
    </p:spTree>
    <p:extLst>
      <p:ext uri="{BB962C8B-B14F-4D97-AF65-F5344CB8AC3E}">
        <p14:creationId xmlns:p14="http://schemas.microsoft.com/office/powerpoint/2010/main" val="404267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897DEB4-4A88-4293-A935-9B25506C1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FBE42BC3-6707-4CBF-9386-048B994A4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886" y="0"/>
            <a:ext cx="7538114" cy="6858000"/>
          </a:xfrm>
          <a:custGeom>
            <a:avLst/>
            <a:gdLst>
              <a:gd name="connsiteX0" fmla="*/ 366246 w 7538114"/>
              <a:gd name="connsiteY0" fmla="*/ 0 h 6858000"/>
              <a:gd name="connsiteX1" fmla="*/ 2830292 w 7538114"/>
              <a:gd name="connsiteY1" fmla="*/ 0 h 6858000"/>
              <a:gd name="connsiteX2" fmla="*/ 3903260 w 7538114"/>
              <a:gd name="connsiteY2" fmla="*/ 0 h 6858000"/>
              <a:gd name="connsiteX3" fmla="*/ 4597266 w 7538114"/>
              <a:gd name="connsiteY3" fmla="*/ 0 h 6858000"/>
              <a:gd name="connsiteX4" fmla="*/ 7192370 w 7538114"/>
              <a:gd name="connsiteY4" fmla="*/ 0 h 6858000"/>
              <a:gd name="connsiteX5" fmla="*/ 7538114 w 7538114"/>
              <a:gd name="connsiteY5" fmla="*/ 0 h 6858000"/>
              <a:gd name="connsiteX6" fmla="*/ 7538114 w 7538114"/>
              <a:gd name="connsiteY6" fmla="*/ 6858000 h 6858000"/>
              <a:gd name="connsiteX7" fmla="*/ 7192370 w 7538114"/>
              <a:gd name="connsiteY7" fmla="*/ 6858000 h 6858000"/>
              <a:gd name="connsiteX8" fmla="*/ 4597266 w 7538114"/>
              <a:gd name="connsiteY8" fmla="*/ 6858000 h 6858000"/>
              <a:gd name="connsiteX9" fmla="*/ 3903260 w 7538114"/>
              <a:gd name="connsiteY9" fmla="*/ 6858000 h 6858000"/>
              <a:gd name="connsiteX10" fmla="*/ 2830292 w 7538114"/>
              <a:gd name="connsiteY10" fmla="*/ 6858000 h 6858000"/>
              <a:gd name="connsiteX11" fmla="*/ 170314 w 7538114"/>
              <a:gd name="connsiteY11" fmla="*/ 6858000 h 6858000"/>
              <a:gd name="connsiteX12" fmla="*/ 170341 w 7538114"/>
              <a:gd name="connsiteY12" fmla="*/ 6857759 h 6858000"/>
              <a:gd name="connsiteX13" fmla="*/ 173485 w 7538114"/>
              <a:gd name="connsiteY13" fmla="*/ 6852129 h 6858000"/>
              <a:gd name="connsiteX14" fmla="*/ 167544 w 7538114"/>
              <a:gd name="connsiteY14" fmla="*/ 6830335 h 6858000"/>
              <a:gd name="connsiteX15" fmla="*/ 163472 w 7538114"/>
              <a:gd name="connsiteY15" fmla="*/ 6796707 h 6858000"/>
              <a:gd name="connsiteX16" fmla="*/ 160535 w 7538114"/>
              <a:gd name="connsiteY16" fmla="*/ 6780725 h 6858000"/>
              <a:gd name="connsiteX17" fmla="*/ 162318 w 7538114"/>
              <a:gd name="connsiteY17" fmla="*/ 6767829 h 6858000"/>
              <a:gd name="connsiteX18" fmla="*/ 162771 w 7538114"/>
              <a:gd name="connsiteY18" fmla="*/ 6694444 h 6858000"/>
              <a:gd name="connsiteX19" fmla="*/ 165604 w 7538114"/>
              <a:gd name="connsiteY19" fmla="*/ 6677569 h 6858000"/>
              <a:gd name="connsiteX20" fmla="*/ 171255 w 7538114"/>
              <a:gd name="connsiteY20" fmla="*/ 6669571 h 6858000"/>
              <a:gd name="connsiteX21" fmla="*/ 169240 w 7538114"/>
              <a:gd name="connsiteY21" fmla="*/ 6663304 h 6858000"/>
              <a:gd name="connsiteX22" fmla="*/ 169039 w 7538114"/>
              <a:gd name="connsiteY22" fmla="*/ 6618916 h 6858000"/>
              <a:gd name="connsiteX23" fmla="*/ 168392 w 7538114"/>
              <a:gd name="connsiteY23" fmla="*/ 6589960 h 6858000"/>
              <a:gd name="connsiteX24" fmla="*/ 160636 w 7538114"/>
              <a:gd name="connsiteY24" fmla="*/ 6588200 h 6858000"/>
              <a:gd name="connsiteX25" fmla="*/ 157872 w 7538114"/>
              <a:gd name="connsiteY25" fmla="*/ 6562416 h 6858000"/>
              <a:gd name="connsiteX26" fmla="*/ 162851 w 7538114"/>
              <a:gd name="connsiteY26" fmla="*/ 6534939 h 6858000"/>
              <a:gd name="connsiteX27" fmla="*/ 162153 w 7538114"/>
              <a:gd name="connsiteY27" fmla="*/ 6502552 h 6858000"/>
              <a:gd name="connsiteX28" fmla="*/ 161821 w 7538114"/>
              <a:gd name="connsiteY28" fmla="*/ 6483172 h 6858000"/>
              <a:gd name="connsiteX29" fmla="*/ 154586 w 7538114"/>
              <a:gd name="connsiteY29" fmla="*/ 6432309 h 6858000"/>
              <a:gd name="connsiteX30" fmla="*/ 127078 w 7538114"/>
              <a:gd name="connsiteY30" fmla="*/ 6349783 h 6858000"/>
              <a:gd name="connsiteX31" fmla="*/ 123181 w 7538114"/>
              <a:gd name="connsiteY31" fmla="*/ 6323872 h 6858000"/>
              <a:gd name="connsiteX32" fmla="*/ 124767 w 7538114"/>
              <a:gd name="connsiteY32" fmla="*/ 6319343 h 6858000"/>
              <a:gd name="connsiteX33" fmla="*/ 108246 w 7538114"/>
              <a:gd name="connsiteY33" fmla="*/ 6190348 h 6858000"/>
              <a:gd name="connsiteX34" fmla="*/ 107279 w 7538114"/>
              <a:gd name="connsiteY34" fmla="*/ 6167269 h 6858000"/>
              <a:gd name="connsiteX35" fmla="*/ 107883 w 7538114"/>
              <a:gd name="connsiteY35" fmla="*/ 6149986 h 6858000"/>
              <a:gd name="connsiteX36" fmla="*/ 102380 w 7538114"/>
              <a:gd name="connsiteY36" fmla="*/ 6108622 h 6858000"/>
              <a:gd name="connsiteX37" fmla="*/ 90314 w 7538114"/>
              <a:gd name="connsiteY37" fmla="*/ 6041155 h 6858000"/>
              <a:gd name="connsiteX38" fmla="*/ 88409 w 7538114"/>
              <a:gd name="connsiteY38" fmla="*/ 6026587 h 6858000"/>
              <a:gd name="connsiteX39" fmla="*/ 89403 w 7538114"/>
              <a:gd name="connsiteY39" fmla="*/ 6013265 h 6858000"/>
              <a:gd name="connsiteX40" fmla="*/ 91927 w 7538114"/>
              <a:gd name="connsiteY40" fmla="*/ 6009478 h 6858000"/>
              <a:gd name="connsiteX41" fmla="*/ 91302 w 7538114"/>
              <a:gd name="connsiteY41" fmla="*/ 6001336 h 6858000"/>
              <a:gd name="connsiteX42" fmla="*/ 91687 w 7538114"/>
              <a:gd name="connsiteY42" fmla="*/ 5999003 h 6858000"/>
              <a:gd name="connsiteX43" fmla="*/ 93336 w 7538114"/>
              <a:gd name="connsiteY43" fmla="*/ 5985795 h 6858000"/>
              <a:gd name="connsiteX44" fmla="*/ 83190 w 7538114"/>
              <a:gd name="connsiteY44" fmla="*/ 5961758 h 6858000"/>
              <a:gd name="connsiteX45" fmla="*/ 81952 w 7538114"/>
              <a:gd name="connsiteY45" fmla="*/ 5928761 h 6858000"/>
              <a:gd name="connsiteX46" fmla="*/ 67420 w 7538114"/>
              <a:gd name="connsiteY46" fmla="*/ 5787247 h 6858000"/>
              <a:gd name="connsiteX47" fmla="*/ 50760 w 7538114"/>
              <a:gd name="connsiteY47" fmla="*/ 5710700 h 6858000"/>
              <a:gd name="connsiteX48" fmla="*/ 42956 w 7538114"/>
              <a:gd name="connsiteY48" fmla="*/ 5641754 h 6858000"/>
              <a:gd name="connsiteX49" fmla="*/ 29695 w 7538114"/>
              <a:gd name="connsiteY49" fmla="*/ 5602326 h 6858000"/>
              <a:gd name="connsiteX50" fmla="*/ 18841 w 7538114"/>
              <a:gd name="connsiteY50" fmla="*/ 5570885 h 6858000"/>
              <a:gd name="connsiteX51" fmla="*/ 9977 w 7538114"/>
              <a:gd name="connsiteY51" fmla="*/ 5543492 h 6858000"/>
              <a:gd name="connsiteX52" fmla="*/ 5255 w 7538114"/>
              <a:gd name="connsiteY52" fmla="*/ 5531024 h 6858000"/>
              <a:gd name="connsiteX53" fmla="*/ 5447 w 7538114"/>
              <a:gd name="connsiteY53" fmla="*/ 5527845 h 6858000"/>
              <a:gd name="connsiteX54" fmla="*/ 0 w 7538114"/>
              <a:gd name="connsiteY54" fmla="*/ 5507724 h 6858000"/>
              <a:gd name="connsiteX55" fmla="*/ 435 w 7538114"/>
              <a:gd name="connsiteY55" fmla="*/ 5507045 h 6858000"/>
              <a:gd name="connsiteX56" fmla="*/ 1128 w 7538114"/>
              <a:gd name="connsiteY56" fmla="*/ 5499619 h 6858000"/>
              <a:gd name="connsiteX57" fmla="*/ 1291 w 7538114"/>
              <a:gd name="connsiteY57" fmla="*/ 5486342 h 6858000"/>
              <a:gd name="connsiteX58" fmla="*/ 7976 w 7538114"/>
              <a:gd name="connsiteY58" fmla="*/ 5450755 h 6858000"/>
              <a:gd name="connsiteX59" fmla="*/ 2355 w 7538114"/>
              <a:gd name="connsiteY59" fmla="*/ 5429732 h 6858000"/>
              <a:gd name="connsiteX60" fmla="*/ 1499 w 7538114"/>
              <a:gd name="connsiteY60" fmla="*/ 5370432 h 6858000"/>
              <a:gd name="connsiteX61" fmla="*/ 11483 w 7538114"/>
              <a:gd name="connsiteY61" fmla="*/ 5308330 h 6858000"/>
              <a:gd name="connsiteX62" fmla="*/ 12793 w 7538114"/>
              <a:gd name="connsiteY62" fmla="*/ 5246026 h 6858000"/>
              <a:gd name="connsiteX63" fmla="*/ 12525 w 7538114"/>
              <a:gd name="connsiteY63" fmla="*/ 5223468 h 6858000"/>
              <a:gd name="connsiteX64" fmla="*/ 15322 w 7538114"/>
              <a:gd name="connsiteY64" fmla="*/ 5183258 h 6858000"/>
              <a:gd name="connsiteX65" fmla="*/ 18633 w 7538114"/>
              <a:gd name="connsiteY65" fmla="*/ 5164842 h 6858000"/>
              <a:gd name="connsiteX66" fmla="*/ 18428 w 7538114"/>
              <a:gd name="connsiteY66" fmla="*/ 5164034 h 6858000"/>
              <a:gd name="connsiteX67" fmla="*/ 19854 w 7538114"/>
              <a:gd name="connsiteY67" fmla="*/ 5162388 h 6858000"/>
              <a:gd name="connsiteX68" fmla="*/ 20514 w 7538114"/>
              <a:gd name="connsiteY68" fmla="*/ 5158981 h 6858000"/>
              <a:gd name="connsiteX69" fmla="*/ 20089 w 7538114"/>
              <a:gd name="connsiteY69" fmla="*/ 5149681 h 6858000"/>
              <a:gd name="connsiteX70" fmla="*/ 19561 w 7538114"/>
              <a:gd name="connsiteY70" fmla="*/ 5146183 h 6858000"/>
              <a:gd name="connsiteX71" fmla="*/ 19571 w 7538114"/>
              <a:gd name="connsiteY71" fmla="*/ 5141065 h 6858000"/>
              <a:gd name="connsiteX72" fmla="*/ 19690 w 7538114"/>
              <a:gd name="connsiteY72" fmla="*/ 5140937 h 6858000"/>
              <a:gd name="connsiteX73" fmla="*/ 19471 w 7538114"/>
              <a:gd name="connsiteY73" fmla="*/ 5136144 h 6858000"/>
              <a:gd name="connsiteX74" fmla="*/ 16918 w 7538114"/>
              <a:gd name="connsiteY74" fmla="*/ 5112689 h 6858000"/>
              <a:gd name="connsiteX75" fmla="*/ 28071 w 7538114"/>
              <a:gd name="connsiteY75" fmla="*/ 5081696 h 6858000"/>
              <a:gd name="connsiteX76" fmla="*/ 30005 w 7538114"/>
              <a:gd name="connsiteY76" fmla="*/ 5068879 h 6858000"/>
              <a:gd name="connsiteX77" fmla="*/ 31661 w 7538114"/>
              <a:gd name="connsiteY77" fmla="*/ 5062033 h 6858000"/>
              <a:gd name="connsiteX78" fmla="*/ 32169 w 7538114"/>
              <a:gd name="connsiteY78" fmla="*/ 5061608 h 6858000"/>
              <a:gd name="connsiteX79" fmla="*/ 27436 w 7538114"/>
              <a:gd name="connsiteY79" fmla="*/ 5021480 h 6858000"/>
              <a:gd name="connsiteX80" fmla="*/ 26614 w 7538114"/>
              <a:gd name="connsiteY80" fmla="*/ 5013906 h 6858000"/>
              <a:gd name="connsiteX81" fmla="*/ 25056 w 7538114"/>
              <a:gd name="connsiteY81" fmla="*/ 5011767 h 6858000"/>
              <a:gd name="connsiteX82" fmla="*/ 24513 w 7538114"/>
              <a:gd name="connsiteY82" fmla="*/ 5000592 h 6858000"/>
              <a:gd name="connsiteX83" fmla="*/ 24951 w 7538114"/>
              <a:gd name="connsiteY83" fmla="*/ 4999307 h 6858000"/>
              <a:gd name="connsiteX84" fmla="*/ 22644 w 7538114"/>
              <a:gd name="connsiteY84" fmla="*/ 4990090 h 6858000"/>
              <a:gd name="connsiteX85" fmla="*/ 18465 w 7538114"/>
              <a:gd name="connsiteY85" fmla="*/ 4982366 h 6858000"/>
              <a:gd name="connsiteX86" fmla="*/ 20888 w 7538114"/>
              <a:gd name="connsiteY86" fmla="*/ 4887310 h 6858000"/>
              <a:gd name="connsiteX87" fmla="*/ 15781 w 7538114"/>
              <a:gd name="connsiteY87" fmla="*/ 4807298 h 6858000"/>
              <a:gd name="connsiteX88" fmla="*/ 19649 w 7538114"/>
              <a:gd name="connsiteY88" fmla="*/ 4779990 h 6858000"/>
              <a:gd name="connsiteX89" fmla="*/ 21858 w 7538114"/>
              <a:gd name="connsiteY89" fmla="*/ 4664237 h 6858000"/>
              <a:gd name="connsiteX90" fmla="*/ 13583 w 7538114"/>
              <a:gd name="connsiteY90" fmla="*/ 4598607 h 6858000"/>
              <a:gd name="connsiteX91" fmla="*/ 7118 w 7538114"/>
              <a:gd name="connsiteY91" fmla="*/ 4546768 h 6858000"/>
              <a:gd name="connsiteX92" fmla="*/ 14555 w 7538114"/>
              <a:gd name="connsiteY92" fmla="*/ 4522182 h 6858000"/>
              <a:gd name="connsiteX93" fmla="*/ 17290 w 7538114"/>
              <a:gd name="connsiteY93" fmla="*/ 4509768 h 6858000"/>
              <a:gd name="connsiteX94" fmla="*/ 17421 w 7538114"/>
              <a:gd name="connsiteY94" fmla="*/ 4494586 h 6858000"/>
              <a:gd name="connsiteX95" fmla="*/ 18193 w 7538114"/>
              <a:gd name="connsiteY95" fmla="*/ 4440649 h 6858000"/>
              <a:gd name="connsiteX96" fmla="*/ 16616 w 7538114"/>
              <a:gd name="connsiteY96" fmla="*/ 4431853 h 6858000"/>
              <a:gd name="connsiteX97" fmla="*/ 19246 w 7538114"/>
              <a:gd name="connsiteY97" fmla="*/ 4403141 h 6858000"/>
              <a:gd name="connsiteX98" fmla="*/ 19623 w 7538114"/>
              <a:gd name="connsiteY98" fmla="*/ 4356631 h 6858000"/>
              <a:gd name="connsiteX99" fmla="*/ 20293 w 7538114"/>
              <a:gd name="connsiteY99" fmla="*/ 4339937 h 6858000"/>
              <a:gd name="connsiteX100" fmla="*/ 18752 w 7538114"/>
              <a:gd name="connsiteY100" fmla="*/ 4331435 h 6858000"/>
              <a:gd name="connsiteX101" fmla="*/ 24901 w 7538114"/>
              <a:gd name="connsiteY101" fmla="*/ 4320990 h 6858000"/>
              <a:gd name="connsiteX102" fmla="*/ 23734 w 7538114"/>
              <a:gd name="connsiteY102" fmla="*/ 4309111 h 6858000"/>
              <a:gd name="connsiteX103" fmla="*/ 29040 w 7538114"/>
              <a:gd name="connsiteY103" fmla="*/ 4263489 h 6858000"/>
              <a:gd name="connsiteX104" fmla="*/ 29429 w 7538114"/>
              <a:gd name="connsiteY104" fmla="*/ 4258775 h 6858000"/>
              <a:gd name="connsiteX105" fmla="*/ 33702 w 7538114"/>
              <a:gd name="connsiteY105" fmla="*/ 4248512 h 6858000"/>
              <a:gd name="connsiteX106" fmla="*/ 37356 w 7538114"/>
              <a:gd name="connsiteY106" fmla="*/ 4228644 h 6858000"/>
              <a:gd name="connsiteX107" fmla="*/ 50107 w 7538114"/>
              <a:gd name="connsiteY107" fmla="*/ 4193665 h 6858000"/>
              <a:gd name="connsiteX108" fmla="*/ 56192 w 7538114"/>
              <a:gd name="connsiteY108" fmla="*/ 4173105 h 6858000"/>
              <a:gd name="connsiteX109" fmla="*/ 61800 w 7538114"/>
              <a:gd name="connsiteY109" fmla="*/ 4159194 h 6858000"/>
              <a:gd name="connsiteX110" fmla="*/ 69720 w 7538114"/>
              <a:gd name="connsiteY110" fmla="*/ 4118135 h 6858000"/>
              <a:gd name="connsiteX111" fmla="*/ 80190 w 7538114"/>
              <a:gd name="connsiteY111" fmla="*/ 4047713 h 6858000"/>
              <a:gd name="connsiteX112" fmla="*/ 96666 w 7538114"/>
              <a:gd name="connsiteY112" fmla="*/ 3980780 h 6858000"/>
              <a:gd name="connsiteX113" fmla="*/ 107651 w 7538114"/>
              <a:gd name="connsiteY113" fmla="*/ 3941872 h 6858000"/>
              <a:gd name="connsiteX114" fmla="*/ 118444 w 7538114"/>
              <a:gd name="connsiteY114" fmla="*/ 3897465 h 6858000"/>
              <a:gd name="connsiteX115" fmla="*/ 134545 w 7538114"/>
              <a:gd name="connsiteY115" fmla="*/ 3811132 h 6858000"/>
              <a:gd name="connsiteX116" fmla="*/ 145381 w 7538114"/>
              <a:gd name="connsiteY116" fmla="*/ 3746540 h 6858000"/>
              <a:gd name="connsiteX117" fmla="*/ 146587 w 7538114"/>
              <a:gd name="connsiteY117" fmla="*/ 3670275 h 6858000"/>
              <a:gd name="connsiteX118" fmla="*/ 165690 w 7538114"/>
              <a:gd name="connsiteY118" fmla="*/ 3580981 h 6858000"/>
              <a:gd name="connsiteX119" fmla="*/ 163175 w 7538114"/>
              <a:gd name="connsiteY119" fmla="*/ 3570960 h 6858000"/>
              <a:gd name="connsiteX120" fmla="*/ 162665 w 7538114"/>
              <a:gd name="connsiteY120" fmla="*/ 3560693 h 6858000"/>
              <a:gd name="connsiteX121" fmla="*/ 163299 w 7538114"/>
              <a:gd name="connsiteY121" fmla="*/ 3559743 h 6858000"/>
              <a:gd name="connsiteX122" fmla="*/ 164777 w 7538114"/>
              <a:gd name="connsiteY122" fmla="*/ 3548721 h 6858000"/>
              <a:gd name="connsiteX123" fmla="*/ 163708 w 7538114"/>
              <a:gd name="connsiteY123" fmla="*/ 3545693 h 6858000"/>
              <a:gd name="connsiteX124" fmla="*/ 164286 w 7538114"/>
              <a:gd name="connsiteY124" fmla="*/ 3537938 h 6858000"/>
              <a:gd name="connsiteX125" fmla="*/ 164247 w 7538114"/>
              <a:gd name="connsiteY125" fmla="*/ 3522141 h 6858000"/>
              <a:gd name="connsiteX126" fmla="*/ 165343 w 7538114"/>
              <a:gd name="connsiteY126" fmla="*/ 3519672 h 6858000"/>
              <a:gd name="connsiteX127" fmla="*/ 167001 w 7538114"/>
              <a:gd name="connsiteY127" fmla="*/ 3496604 h 6858000"/>
              <a:gd name="connsiteX128" fmla="*/ 167547 w 7538114"/>
              <a:gd name="connsiteY128" fmla="*/ 3496517 h 6858000"/>
              <a:gd name="connsiteX129" fmla="*/ 170301 w 7538114"/>
              <a:gd name="connsiteY129" fmla="*/ 3491023 h 6858000"/>
              <a:gd name="connsiteX130" fmla="*/ 174371 w 7538114"/>
              <a:gd name="connsiteY130" fmla="*/ 3479998 h 6858000"/>
              <a:gd name="connsiteX131" fmla="*/ 190228 w 7538114"/>
              <a:gd name="connsiteY131" fmla="*/ 3457434 h 6858000"/>
              <a:gd name="connsiteX132" fmla="*/ 192016 w 7538114"/>
              <a:gd name="connsiteY132" fmla="*/ 3433411 h 6858000"/>
              <a:gd name="connsiteX133" fmla="*/ 192663 w 7538114"/>
              <a:gd name="connsiteY133" fmla="*/ 3428691 h 6858000"/>
              <a:gd name="connsiteX134" fmla="*/ 192793 w 7538114"/>
              <a:gd name="connsiteY134" fmla="*/ 3428643 h 6858000"/>
              <a:gd name="connsiteX135" fmla="*/ 193710 w 7538114"/>
              <a:gd name="connsiteY135" fmla="*/ 3423760 h 6858000"/>
              <a:gd name="connsiteX136" fmla="*/ 193839 w 7538114"/>
              <a:gd name="connsiteY136" fmla="*/ 3420085 h 6858000"/>
              <a:gd name="connsiteX137" fmla="*/ 195094 w 7538114"/>
              <a:gd name="connsiteY137" fmla="*/ 3410930 h 6858000"/>
              <a:gd name="connsiteX138" fmla="*/ 196311 w 7538114"/>
              <a:gd name="connsiteY138" fmla="*/ 3408092 h 6858000"/>
              <a:gd name="connsiteX139" fmla="*/ 197928 w 7538114"/>
              <a:gd name="connsiteY139" fmla="*/ 3407419 h 6858000"/>
              <a:gd name="connsiteX140" fmla="*/ 197881 w 7538114"/>
              <a:gd name="connsiteY140" fmla="*/ 3406520 h 6858000"/>
              <a:gd name="connsiteX141" fmla="*/ 204222 w 7538114"/>
              <a:gd name="connsiteY141" fmla="*/ 3391015 h 6858000"/>
              <a:gd name="connsiteX142" fmla="*/ 213950 w 7538114"/>
              <a:gd name="connsiteY142" fmla="*/ 3354361 h 6858000"/>
              <a:gd name="connsiteX143" fmla="*/ 217699 w 7538114"/>
              <a:gd name="connsiteY143" fmla="*/ 3332639 h 6858000"/>
              <a:gd name="connsiteX144" fmla="*/ 229963 w 7538114"/>
              <a:gd name="connsiteY144" fmla="*/ 3273935 h 6858000"/>
              <a:gd name="connsiteX145" fmla="*/ 243785 w 7538114"/>
              <a:gd name="connsiteY145" fmla="*/ 3215621 h 6858000"/>
              <a:gd name="connsiteX146" fmla="*/ 259175 w 7538114"/>
              <a:gd name="connsiteY146" fmla="*/ 3189909 h 6858000"/>
              <a:gd name="connsiteX147" fmla="*/ 259988 w 7538114"/>
              <a:gd name="connsiteY147" fmla="*/ 3186579 h 6858000"/>
              <a:gd name="connsiteX148" fmla="*/ 259980 w 7538114"/>
              <a:gd name="connsiteY148" fmla="*/ 3177264 h 6858000"/>
              <a:gd name="connsiteX149" fmla="*/ 259609 w 7538114"/>
              <a:gd name="connsiteY149" fmla="*/ 3173723 h 6858000"/>
              <a:gd name="connsiteX150" fmla="*/ 259848 w 7538114"/>
              <a:gd name="connsiteY150" fmla="*/ 3168622 h 6858000"/>
              <a:gd name="connsiteX151" fmla="*/ 259971 w 7538114"/>
              <a:gd name="connsiteY151" fmla="*/ 3168508 h 6858000"/>
              <a:gd name="connsiteX152" fmla="*/ 259966 w 7538114"/>
              <a:gd name="connsiteY152" fmla="*/ 3163706 h 6858000"/>
              <a:gd name="connsiteX153" fmla="*/ 258467 w 7538114"/>
              <a:gd name="connsiteY153" fmla="*/ 3140064 h 6858000"/>
              <a:gd name="connsiteX154" fmla="*/ 270990 w 7538114"/>
              <a:gd name="connsiteY154" fmla="*/ 3110288 h 6858000"/>
              <a:gd name="connsiteX155" fmla="*/ 273494 w 7538114"/>
              <a:gd name="connsiteY155" fmla="*/ 3097704 h 6858000"/>
              <a:gd name="connsiteX156" fmla="*/ 275456 w 7538114"/>
              <a:gd name="connsiteY156" fmla="*/ 3091047 h 6858000"/>
              <a:gd name="connsiteX157" fmla="*/ 275980 w 7538114"/>
              <a:gd name="connsiteY157" fmla="*/ 3090672 h 6858000"/>
              <a:gd name="connsiteX158" fmla="*/ 274486 w 7538114"/>
              <a:gd name="connsiteY158" fmla="*/ 3068004 h 6858000"/>
              <a:gd name="connsiteX159" fmla="*/ 275226 w 7538114"/>
              <a:gd name="connsiteY159" fmla="*/ 3065087 h 6858000"/>
              <a:gd name="connsiteX160" fmla="*/ 273050 w 7538114"/>
              <a:gd name="connsiteY160" fmla="*/ 3050191 h 6858000"/>
              <a:gd name="connsiteX161" fmla="*/ 272566 w 7538114"/>
              <a:gd name="connsiteY161" fmla="*/ 3042559 h 6858000"/>
              <a:gd name="connsiteX162" fmla="*/ 271107 w 7538114"/>
              <a:gd name="connsiteY162" fmla="*/ 3040271 h 6858000"/>
              <a:gd name="connsiteX163" fmla="*/ 271065 w 7538114"/>
              <a:gd name="connsiteY163" fmla="*/ 3029072 h 6858000"/>
              <a:gd name="connsiteX164" fmla="*/ 271558 w 7538114"/>
              <a:gd name="connsiteY164" fmla="*/ 3027835 h 6858000"/>
              <a:gd name="connsiteX165" fmla="*/ 268717 w 7538114"/>
              <a:gd name="connsiteY165" fmla="*/ 2964245 h 6858000"/>
              <a:gd name="connsiteX166" fmla="*/ 272511 w 7538114"/>
              <a:gd name="connsiteY166" fmla="*/ 2915772 h 6858000"/>
              <a:gd name="connsiteX167" fmla="*/ 270356 w 7538114"/>
              <a:gd name="connsiteY167" fmla="*/ 2825842 h 6858000"/>
              <a:gd name="connsiteX168" fmla="*/ 273897 w 7538114"/>
              <a:gd name="connsiteY168" fmla="*/ 2734957 h 6858000"/>
              <a:gd name="connsiteX169" fmla="*/ 274458 w 7538114"/>
              <a:gd name="connsiteY169" fmla="*/ 2636572 h 6858000"/>
              <a:gd name="connsiteX170" fmla="*/ 279157 w 7538114"/>
              <a:gd name="connsiteY170" fmla="*/ 2604260 h 6858000"/>
              <a:gd name="connsiteX171" fmla="*/ 288131 w 7538114"/>
              <a:gd name="connsiteY171" fmla="*/ 2582747 h 6858000"/>
              <a:gd name="connsiteX172" fmla="*/ 282516 w 7538114"/>
              <a:gd name="connsiteY172" fmla="*/ 2478755 h 6858000"/>
              <a:gd name="connsiteX173" fmla="*/ 287359 w 7538114"/>
              <a:gd name="connsiteY173" fmla="*/ 2451804 h 6858000"/>
              <a:gd name="connsiteX174" fmla="*/ 289577 w 7538114"/>
              <a:gd name="connsiteY174" fmla="*/ 2408801 h 6858000"/>
              <a:gd name="connsiteX175" fmla="*/ 293203 w 7538114"/>
              <a:gd name="connsiteY175" fmla="*/ 2392670 h 6858000"/>
              <a:gd name="connsiteX176" fmla="*/ 304183 w 7538114"/>
              <a:gd name="connsiteY176" fmla="*/ 2330165 h 6858000"/>
              <a:gd name="connsiteX177" fmla="*/ 310900 w 7538114"/>
              <a:gd name="connsiteY177" fmla="*/ 2276363 h 6858000"/>
              <a:gd name="connsiteX178" fmla="*/ 303909 w 7538114"/>
              <a:gd name="connsiteY178" fmla="*/ 2236310 h 6858000"/>
              <a:gd name="connsiteX179" fmla="*/ 306187 w 7538114"/>
              <a:gd name="connsiteY179" fmla="*/ 2232984 h 6858000"/>
              <a:gd name="connsiteX180" fmla="*/ 307158 w 7538114"/>
              <a:gd name="connsiteY180" fmla="*/ 2205763 h 6858000"/>
              <a:gd name="connsiteX181" fmla="*/ 304860 w 7538114"/>
              <a:gd name="connsiteY181" fmla="*/ 2145703 h 6858000"/>
              <a:gd name="connsiteX182" fmla="*/ 304273 w 7538114"/>
              <a:gd name="connsiteY182" fmla="*/ 2092533 h 6858000"/>
              <a:gd name="connsiteX183" fmla="*/ 301642 w 7538114"/>
              <a:gd name="connsiteY183" fmla="*/ 2057359 h 6858000"/>
              <a:gd name="connsiteX184" fmla="*/ 306736 w 7538114"/>
              <a:gd name="connsiteY184" fmla="*/ 2016105 h 6858000"/>
              <a:gd name="connsiteX185" fmla="*/ 316234 w 7538114"/>
              <a:gd name="connsiteY185" fmla="*/ 1983129 h 6858000"/>
              <a:gd name="connsiteX186" fmla="*/ 318238 w 7538114"/>
              <a:gd name="connsiteY186" fmla="*/ 1956745 h 6858000"/>
              <a:gd name="connsiteX187" fmla="*/ 311341 w 7538114"/>
              <a:gd name="connsiteY187" fmla="*/ 1950160 h 6858000"/>
              <a:gd name="connsiteX188" fmla="*/ 323556 w 7538114"/>
              <a:gd name="connsiteY188" fmla="*/ 1879546 h 6858000"/>
              <a:gd name="connsiteX189" fmla="*/ 326085 w 7538114"/>
              <a:gd name="connsiteY189" fmla="*/ 1854893 h 6858000"/>
              <a:gd name="connsiteX190" fmla="*/ 335058 w 7538114"/>
              <a:gd name="connsiteY190" fmla="*/ 1787684 h 6858000"/>
              <a:gd name="connsiteX191" fmla="*/ 345620 w 7538114"/>
              <a:gd name="connsiteY191" fmla="*/ 1720464 h 6858000"/>
              <a:gd name="connsiteX192" fmla="*/ 360760 w 7538114"/>
              <a:gd name="connsiteY192" fmla="*/ 1681196 h 6858000"/>
              <a:gd name="connsiteX193" fmla="*/ 368483 w 7538114"/>
              <a:gd name="connsiteY193" fmla="*/ 1625881 h 6858000"/>
              <a:gd name="connsiteX194" fmla="*/ 371077 w 7538114"/>
              <a:gd name="connsiteY194" fmla="*/ 1616704 h 6858000"/>
              <a:gd name="connsiteX195" fmla="*/ 383008 w 7538114"/>
              <a:gd name="connsiteY195" fmla="*/ 1551493 h 6858000"/>
              <a:gd name="connsiteX196" fmla="*/ 384834 w 7538114"/>
              <a:gd name="connsiteY196" fmla="*/ 1475233 h 6858000"/>
              <a:gd name="connsiteX197" fmla="*/ 418371 w 7538114"/>
              <a:gd name="connsiteY197" fmla="*/ 1380155 h 6858000"/>
              <a:gd name="connsiteX198" fmla="*/ 469641 w 7538114"/>
              <a:gd name="connsiteY198" fmla="*/ 1210871 h 6858000"/>
              <a:gd name="connsiteX199" fmla="*/ 489701 w 7538114"/>
              <a:gd name="connsiteY199" fmla="*/ 1028427 h 6858000"/>
              <a:gd name="connsiteX200" fmla="*/ 486354 w 7538114"/>
              <a:gd name="connsiteY200" fmla="*/ 980383 h 6858000"/>
              <a:gd name="connsiteX201" fmla="*/ 479762 w 7538114"/>
              <a:gd name="connsiteY201" fmla="*/ 839699 h 6858000"/>
              <a:gd name="connsiteX202" fmla="*/ 445664 w 7538114"/>
              <a:gd name="connsiteY202" fmla="*/ 696545 h 6858000"/>
              <a:gd name="connsiteX203" fmla="*/ 440047 w 7538114"/>
              <a:gd name="connsiteY203" fmla="*/ 606615 h 6858000"/>
              <a:gd name="connsiteX204" fmla="*/ 431225 w 7538114"/>
              <a:gd name="connsiteY204" fmla="*/ 563889 h 6858000"/>
              <a:gd name="connsiteX205" fmla="*/ 430803 w 7538114"/>
              <a:gd name="connsiteY205" fmla="*/ 534294 h 6858000"/>
              <a:gd name="connsiteX206" fmla="*/ 429777 w 7538114"/>
              <a:gd name="connsiteY206" fmla="*/ 516548 h 6858000"/>
              <a:gd name="connsiteX207" fmla="*/ 415090 w 7538114"/>
              <a:gd name="connsiteY207" fmla="*/ 485808 h 6858000"/>
              <a:gd name="connsiteX208" fmla="*/ 410499 w 7538114"/>
              <a:gd name="connsiteY208" fmla="*/ 369873 h 6858000"/>
              <a:gd name="connsiteX209" fmla="*/ 425314 w 7538114"/>
              <a:gd name="connsiteY209" fmla="*/ 259180 h 6858000"/>
              <a:gd name="connsiteX210" fmla="*/ 383240 w 7538114"/>
              <a:gd name="connsiteY210" fmla="*/ 94173 h 6858000"/>
              <a:gd name="connsiteX211" fmla="*/ 379938 w 7538114"/>
              <a:gd name="connsiteY211" fmla="*/ 77267 h 6858000"/>
              <a:gd name="connsiteX212" fmla="*/ 373430 w 7538114"/>
              <a:gd name="connsiteY212" fmla="*/ 388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538114" h="6858000">
                <a:moveTo>
                  <a:pt x="366246" y="0"/>
                </a:moveTo>
                <a:lnTo>
                  <a:pt x="2830292" y="0"/>
                </a:lnTo>
                <a:lnTo>
                  <a:pt x="3903260" y="0"/>
                </a:lnTo>
                <a:lnTo>
                  <a:pt x="4597266" y="0"/>
                </a:lnTo>
                <a:lnTo>
                  <a:pt x="7192370" y="0"/>
                </a:lnTo>
                <a:lnTo>
                  <a:pt x="7538114" y="0"/>
                </a:lnTo>
                <a:lnTo>
                  <a:pt x="7538114" y="6858000"/>
                </a:lnTo>
                <a:lnTo>
                  <a:pt x="7192370" y="6858000"/>
                </a:lnTo>
                <a:lnTo>
                  <a:pt x="4597266" y="6858000"/>
                </a:lnTo>
                <a:lnTo>
                  <a:pt x="3903260" y="6858000"/>
                </a:lnTo>
                <a:lnTo>
                  <a:pt x="2830292" y="6858000"/>
                </a:lnTo>
                <a:lnTo>
                  <a:pt x="170314" y="6858000"/>
                </a:lnTo>
                <a:cubicBezTo>
                  <a:pt x="170323" y="6857920"/>
                  <a:pt x="170332" y="6857839"/>
                  <a:pt x="170341" y="6857759"/>
                </a:cubicBezTo>
                <a:lnTo>
                  <a:pt x="173485" y="6852129"/>
                </a:lnTo>
                <a:lnTo>
                  <a:pt x="167544" y="6830335"/>
                </a:lnTo>
                <a:cubicBezTo>
                  <a:pt x="165474" y="6819600"/>
                  <a:pt x="164100" y="6808301"/>
                  <a:pt x="163472" y="6796707"/>
                </a:cubicBezTo>
                <a:cubicBezTo>
                  <a:pt x="167658" y="6794106"/>
                  <a:pt x="161711" y="6785006"/>
                  <a:pt x="160535" y="6780725"/>
                </a:cubicBezTo>
                <a:cubicBezTo>
                  <a:pt x="163268" y="6780680"/>
                  <a:pt x="164578" y="6771195"/>
                  <a:pt x="162318" y="6767829"/>
                </a:cubicBezTo>
                <a:cubicBezTo>
                  <a:pt x="152545" y="6697090"/>
                  <a:pt x="178083" y="6736894"/>
                  <a:pt x="162771" y="6694444"/>
                </a:cubicBezTo>
                <a:cubicBezTo>
                  <a:pt x="161971" y="6687342"/>
                  <a:pt x="163342" y="6682014"/>
                  <a:pt x="165604" y="6677569"/>
                </a:cubicBezTo>
                <a:lnTo>
                  <a:pt x="171255" y="6669571"/>
                </a:lnTo>
                <a:lnTo>
                  <a:pt x="169240" y="6663304"/>
                </a:lnTo>
                <a:cubicBezTo>
                  <a:pt x="169082" y="6639651"/>
                  <a:pt x="174873" y="6632678"/>
                  <a:pt x="169039" y="6618916"/>
                </a:cubicBezTo>
                <a:cubicBezTo>
                  <a:pt x="181164" y="6598580"/>
                  <a:pt x="170248" y="6605428"/>
                  <a:pt x="168392" y="6589960"/>
                </a:cubicBezTo>
                <a:cubicBezTo>
                  <a:pt x="165975" y="6577758"/>
                  <a:pt x="161323" y="6600160"/>
                  <a:pt x="160636" y="6588200"/>
                </a:cubicBezTo>
                <a:cubicBezTo>
                  <a:pt x="163766" y="6575263"/>
                  <a:pt x="154044" y="6575871"/>
                  <a:pt x="157872" y="6562416"/>
                </a:cubicBezTo>
                <a:cubicBezTo>
                  <a:pt x="165196" y="6565685"/>
                  <a:pt x="156453" y="6535866"/>
                  <a:pt x="162851" y="6534939"/>
                </a:cubicBezTo>
                <a:cubicBezTo>
                  <a:pt x="153702" y="6523511"/>
                  <a:pt x="164973" y="6517769"/>
                  <a:pt x="162153" y="6502552"/>
                </a:cubicBezTo>
                <a:cubicBezTo>
                  <a:pt x="158692" y="6495386"/>
                  <a:pt x="158098" y="6490216"/>
                  <a:pt x="161821" y="6483172"/>
                </a:cubicBezTo>
                <a:cubicBezTo>
                  <a:pt x="144969" y="6450162"/>
                  <a:pt x="161066" y="6463202"/>
                  <a:pt x="154586" y="6432309"/>
                </a:cubicBezTo>
                <a:cubicBezTo>
                  <a:pt x="147771" y="6405695"/>
                  <a:pt x="143349" y="6375524"/>
                  <a:pt x="127078" y="6349783"/>
                </a:cubicBezTo>
                <a:cubicBezTo>
                  <a:pt x="122468" y="6345058"/>
                  <a:pt x="120723" y="6333456"/>
                  <a:pt x="123181" y="6323872"/>
                </a:cubicBezTo>
                <a:cubicBezTo>
                  <a:pt x="123604" y="6322225"/>
                  <a:pt x="124138" y="6320698"/>
                  <a:pt x="124767" y="6319343"/>
                </a:cubicBezTo>
                <a:cubicBezTo>
                  <a:pt x="122278" y="6297089"/>
                  <a:pt x="111161" y="6215694"/>
                  <a:pt x="108246" y="6190348"/>
                </a:cubicBezTo>
                <a:cubicBezTo>
                  <a:pt x="114169" y="6188296"/>
                  <a:pt x="103482" y="6175479"/>
                  <a:pt x="107279" y="6167269"/>
                </a:cubicBezTo>
                <a:cubicBezTo>
                  <a:pt x="110610" y="6161389"/>
                  <a:pt x="108145" y="6156128"/>
                  <a:pt x="107883" y="6149986"/>
                </a:cubicBezTo>
                <a:cubicBezTo>
                  <a:pt x="110502" y="6141894"/>
                  <a:pt x="105773" y="6115502"/>
                  <a:pt x="102380" y="6108622"/>
                </a:cubicBezTo>
                <a:cubicBezTo>
                  <a:pt x="90593" y="6092179"/>
                  <a:pt x="99346" y="6054816"/>
                  <a:pt x="90314" y="6041155"/>
                </a:cubicBezTo>
                <a:cubicBezTo>
                  <a:pt x="88990" y="6036198"/>
                  <a:pt x="88454" y="6031348"/>
                  <a:pt x="88409" y="6026587"/>
                </a:cubicBezTo>
                <a:lnTo>
                  <a:pt x="89403" y="6013265"/>
                </a:lnTo>
                <a:lnTo>
                  <a:pt x="91927" y="6009478"/>
                </a:lnTo>
                <a:lnTo>
                  <a:pt x="91302" y="6001336"/>
                </a:lnTo>
                <a:cubicBezTo>
                  <a:pt x="91431" y="6000558"/>
                  <a:pt x="91559" y="5999781"/>
                  <a:pt x="91687" y="5999003"/>
                </a:cubicBezTo>
                <a:cubicBezTo>
                  <a:pt x="92431" y="5994547"/>
                  <a:pt x="93080" y="5990148"/>
                  <a:pt x="93336" y="5985795"/>
                </a:cubicBezTo>
                <a:cubicBezTo>
                  <a:pt x="80676" y="5991520"/>
                  <a:pt x="93430" y="5949705"/>
                  <a:pt x="83190" y="5961758"/>
                </a:cubicBezTo>
                <a:cubicBezTo>
                  <a:pt x="82399" y="5938832"/>
                  <a:pt x="72862" y="5956319"/>
                  <a:pt x="81952" y="5928761"/>
                </a:cubicBezTo>
                <a:cubicBezTo>
                  <a:pt x="79324" y="5899676"/>
                  <a:pt x="72619" y="5823590"/>
                  <a:pt x="67420" y="5787247"/>
                </a:cubicBezTo>
                <a:cubicBezTo>
                  <a:pt x="53530" y="5750058"/>
                  <a:pt x="57730" y="5736292"/>
                  <a:pt x="50760" y="5710700"/>
                </a:cubicBezTo>
                <a:cubicBezTo>
                  <a:pt x="47368" y="5660911"/>
                  <a:pt x="30723" y="5663675"/>
                  <a:pt x="42956" y="5641754"/>
                </a:cubicBezTo>
                <a:cubicBezTo>
                  <a:pt x="39970" y="5608358"/>
                  <a:pt x="24769" y="5637338"/>
                  <a:pt x="29695" y="5602326"/>
                </a:cubicBezTo>
                <a:cubicBezTo>
                  <a:pt x="27700" y="5601239"/>
                  <a:pt x="20274" y="5573144"/>
                  <a:pt x="18841" y="5570885"/>
                </a:cubicBezTo>
                <a:lnTo>
                  <a:pt x="9977" y="5543492"/>
                </a:lnTo>
                <a:lnTo>
                  <a:pt x="5255" y="5531024"/>
                </a:lnTo>
                <a:lnTo>
                  <a:pt x="5447" y="5527845"/>
                </a:lnTo>
                <a:lnTo>
                  <a:pt x="0" y="5507724"/>
                </a:lnTo>
                <a:lnTo>
                  <a:pt x="435" y="5507045"/>
                </a:lnTo>
                <a:cubicBezTo>
                  <a:pt x="1286" y="5505065"/>
                  <a:pt x="1681" y="5502734"/>
                  <a:pt x="1128" y="5499619"/>
                </a:cubicBezTo>
                <a:cubicBezTo>
                  <a:pt x="9450" y="5498516"/>
                  <a:pt x="3652" y="5495435"/>
                  <a:pt x="1291" y="5486342"/>
                </a:cubicBezTo>
                <a:cubicBezTo>
                  <a:pt x="13688" y="5482600"/>
                  <a:pt x="2464" y="5460320"/>
                  <a:pt x="7976" y="5450755"/>
                </a:cubicBezTo>
                <a:cubicBezTo>
                  <a:pt x="5962" y="5444157"/>
                  <a:pt x="4058" y="5437113"/>
                  <a:pt x="2355" y="5429732"/>
                </a:cubicBezTo>
                <a:lnTo>
                  <a:pt x="1499" y="5370432"/>
                </a:lnTo>
                <a:lnTo>
                  <a:pt x="11483" y="5308330"/>
                </a:lnTo>
                <a:cubicBezTo>
                  <a:pt x="11701" y="5285359"/>
                  <a:pt x="15408" y="5265468"/>
                  <a:pt x="12793" y="5246026"/>
                </a:cubicBezTo>
                <a:cubicBezTo>
                  <a:pt x="15678" y="5238129"/>
                  <a:pt x="16842" y="5230685"/>
                  <a:pt x="12525" y="5223468"/>
                </a:cubicBezTo>
                <a:cubicBezTo>
                  <a:pt x="13966" y="5202031"/>
                  <a:pt x="20131" y="5196842"/>
                  <a:pt x="15322" y="5183258"/>
                </a:cubicBezTo>
                <a:cubicBezTo>
                  <a:pt x="25294" y="5171214"/>
                  <a:pt x="21488" y="5170502"/>
                  <a:pt x="18633" y="5164842"/>
                </a:cubicBezTo>
                <a:cubicBezTo>
                  <a:pt x="18565" y="5164573"/>
                  <a:pt x="18496" y="5164303"/>
                  <a:pt x="18428" y="5164034"/>
                </a:cubicBezTo>
                <a:lnTo>
                  <a:pt x="19854" y="5162388"/>
                </a:lnTo>
                <a:lnTo>
                  <a:pt x="20514" y="5158981"/>
                </a:lnTo>
                <a:lnTo>
                  <a:pt x="20089" y="5149681"/>
                </a:lnTo>
                <a:lnTo>
                  <a:pt x="19561" y="5146183"/>
                </a:lnTo>
                <a:cubicBezTo>
                  <a:pt x="19336" y="5143774"/>
                  <a:pt x="19361" y="5142173"/>
                  <a:pt x="19571" y="5141065"/>
                </a:cubicBezTo>
                <a:lnTo>
                  <a:pt x="19690" y="5140937"/>
                </a:lnTo>
                <a:cubicBezTo>
                  <a:pt x="19617" y="5139339"/>
                  <a:pt x="19544" y="5137742"/>
                  <a:pt x="19471" y="5136144"/>
                </a:cubicBezTo>
                <a:cubicBezTo>
                  <a:pt x="18832" y="5128055"/>
                  <a:pt x="17958" y="5120182"/>
                  <a:pt x="16918" y="5112689"/>
                </a:cubicBezTo>
                <a:cubicBezTo>
                  <a:pt x="23464" y="5106353"/>
                  <a:pt x="15733" y="5078666"/>
                  <a:pt x="28071" y="5081696"/>
                </a:cubicBezTo>
                <a:cubicBezTo>
                  <a:pt x="27036" y="5071588"/>
                  <a:pt x="21912" y="5065475"/>
                  <a:pt x="30005" y="5068879"/>
                </a:cubicBezTo>
                <a:cubicBezTo>
                  <a:pt x="29897" y="5065551"/>
                  <a:pt x="30585" y="5063501"/>
                  <a:pt x="31661" y="5062033"/>
                </a:cubicBezTo>
                <a:lnTo>
                  <a:pt x="32169" y="5061608"/>
                </a:lnTo>
                <a:lnTo>
                  <a:pt x="27436" y="5021480"/>
                </a:lnTo>
                <a:lnTo>
                  <a:pt x="26614" y="5013906"/>
                </a:lnTo>
                <a:lnTo>
                  <a:pt x="25056" y="5011767"/>
                </a:lnTo>
                <a:cubicBezTo>
                  <a:pt x="24110" y="5009457"/>
                  <a:pt x="23701" y="5006147"/>
                  <a:pt x="24513" y="5000592"/>
                </a:cubicBezTo>
                <a:lnTo>
                  <a:pt x="24951" y="4999307"/>
                </a:lnTo>
                <a:lnTo>
                  <a:pt x="22644" y="4990090"/>
                </a:lnTo>
                <a:cubicBezTo>
                  <a:pt x="21579" y="4987122"/>
                  <a:pt x="20222" y="4984494"/>
                  <a:pt x="18465" y="4982366"/>
                </a:cubicBezTo>
                <a:cubicBezTo>
                  <a:pt x="27858" y="4950984"/>
                  <a:pt x="19264" y="4921373"/>
                  <a:pt x="20888" y="4887310"/>
                </a:cubicBezTo>
                <a:cubicBezTo>
                  <a:pt x="17563" y="4848813"/>
                  <a:pt x="18386" y="4829570"/>
                  <a:pt x="15781" y="4807298"/>
                </a:cubicBezTo>
                <a:cubicBezTo>
                  <a:pt x="15634" y="4803627"/>
                  <a:pt x="14440" y="4773874"/>
                  <a:pt x="19649" y="4779990"/>
                </a:cubicBezTo>
                <a:cubicBezTo>
                  <a:pt x="18744" y="4746827"/>
                  <a:pt x="22869" y="4698305"/>
                  <a:pt x="21858" y="4664237"/>
                </a:cubicBezTo>
                <a:cubicBezTo>
                  <a:pt x="34232" y="4642340"/>
                  <a:pt x="11268" y="4621318"/>
                  <a:pt x="13583" y="4598607"/>
                </a:cubicBezTo>
                <a:cubicBezTo>
                  <a:pt x="2193" y="4604819"/>
                  <a:pt x="19974" y="4548010"/>
                  <a:pt x="7118" y="4546768"/>
                </a:cubicBezTo>
                <a:lnTo>
                  <a:pt x="14555" y="4522182"/>
                </a:lnTo>
                <a:lnTo>
                  <a:pt x="17290" y="4509768"/>
                </a:lnTo>
                <a:cubicBezTo>
                  <a:pt x="17884" y="4505118"/>
                  <a:pt x="18021" y="4500115"/>
                  <a:pt x="17421" y="4494586"/>
                </a:cubicBezTo>
                <a:cubicBezTo>
                  <a:pt x="12327" y="4480984"/>
                  <a:pt x="18571" y="4459805"/>
                  <a:pt x="18193" y="4440649"/>
                </a:cubicBezTo>
                <a:lnTo>
                  <a:pt x="16616" y="4431853"/>
                </a:lnTo>
                <a:lnTo>
                  <a:pt x="19246" y="4403141"/>
                </a:lnTo>
                <a:cubicBezTo>
                  <a:pt x="19372" y="4387638"/>
                  <a:pt x="19497" y="4372134"/>
                  <a:pt x="19623" y="4356631"/>
                </a:cubicBezTo>
                <a:cubicBezTo>
                  <a:pt x="19508" y="4349062"/>
                  <a:pt x="15847" y="4339045"/>
                  <a:pt x="20293" y="4339937"/>
                </a:cubicBezTo>
                <a:lnTo>
                  <a:pt x="18752" y="4331435"/>
                </a:lnTo>
                <a:cubicBezTo>
                  <a:pt x="19520" y="4328277"/>
                  <a:pt x="24070" y="4324711"/>
                  <a:pt x="24901" y="4320990"/>
                </a:cubicBezTo>
                <a:lnTo>
                  <a:pt x="23734" y="4309111"/>
                </a:lnTo>
                <a:cubicBezTo>
                  <a:pt x="24423" y="4299527"/>
                  <a:pt x="28090" y="4271878"/>
                  <a:pt x="29040" y="4263489"/>
                </a:cubicBezTo>
                <a:cubicBezTo>
                  <a:pt x="29169" y="4261918"/>
                  <a:pt x="29300" y="4260346"/>
                  <a:pt x="29429" y="4258775"/>
                </a:cubicBezTo>
                <a:lnTo>
                  <a:pt x="33702" y="4248512"/>
                </a:lnTo>
                <a:cubicBezTo>
                  <a:pt x="36933" y="4241044"/>
                  <a:pt x="39109" y="4235167"/>
                  <a:pt x="37356" y="4228644"/>
                </a:cubicBezTo>
                <a:cubicBezTo>
                  <a:pt x="41530" y="4217526"/>
                  <a:pt x="53227" y="4209759"/>
                  <a:pt x="50107" y="4193665"/>
                </a:cubicBezTo>
                <a:cubicBezTo>
                  <a:pt x="55406" y="4198550"/>
                  <a:pt x="50749" y="4175793"/>
                  <a:pt x="56192" y="4173105"/>
                </a:cubicBezTo>
                <a:cubicBezTo>
                  <a:pt x="60575" y="4171863"/>
                  <a:pt x="60184" y="4164671"/>
                  <a:pt x="61800" y="4159194"/>
                </a:cubicBezTo>
                <a:cubicBezTo>
                  <a:pt x="66276" y="4155290"/>
                  <a:pt x="70363" y="4127730"/>
                  <a:pt x="69720" y="4118135"/>
                </a:cubicBezTo>
                <a:cubicBezTo>
                  <a:pt x="65265" y="4091091"/>
                  <a:pt x="83289" y="4069336"/>
                  <a:pt x="80190" y="4047713"/>
                </a:cubicBezTo>
                <a:cubicBezTo>
                  <a:pt x="84682" y="4020435"/>
                  <a:pt x="92089" y="3998420"/>
                  <a:pt x="96666" y="3980780"/>
                </a:cubicBezTo>
                <a:cubicBezTo>
                  <a:pt x="98580" y="3977851"/>
                  <a:pt x="106155" y="3945259"/>
                  <a:pt x="107651" y="3941872"/>
                </a:cubicBezTo>
                <a:cubicBezTo>
                  <a:pt x="111761" y="3922504"/>
                  <a:pt x="112043" y="3930219"/>
                  <a:pt x="118444" y="3897465"/>
                </a:cubicBezTo>
                <a:cubicBezTo>
                  <a:pt x="124996" y="3869981"/>
                  <a:pt x="127657" y="3841768"/>
                  <a:pt x="134545" y="3811132"/>
                </a:cubicBezTo>
                <a:cubicBezTo>
                  <a:pt x="143817" y="3778601"/>
                  <a:pt x="141464" y="3759343"/>
                  <a:pt x="145381" y="3746540"/>
                </a:cubicBezTo>
                <a:cubicBezTo>
                  <a:pt x="156739" y="3719637"/>
                  <a:pt x="147664" y="3711291"/>
                  <a:pt x="146587" y="3670275"/>
                </a:cubicBezTo>
                <a:cubicBezTo>
                  <a:pt x="154134" y="3638754"/>
                  <a:pt x="151397" y="3605028"/>
                  <a:pt x="165690" y="3580981"/>
                </a:cubicBezTo>
                <a:cubicBezTo>
                  <a:pt x="164433" y="3577837"/>
                  <a:pt x="163639" y="3574469"/>
                  <a:pt x="163175" y="3570960"/>
                </a:cubicBezTo>
                <a:lnTo>
                  <a:pt x="162665" y="3560693"/>
                </a:lnTo>
                <a:lnTo>
                  <a:pt x="163299" y="3559743"/>
                </a:lnTo>
                <a:cubicBezTo>
                  <a:pt x="165039" y="3554949"/>
                  <a:pt x="165246" y="3551528"/>
                  <a:pt x="164777" y="3548721"/>
                </a:cubicBezTo>
                <a:lnTo>
                  <a:pt x="163708" y="3545693"/>
                </a:lnTo>
                <a:lnTo>
                  <a:pt x="164286" y="3537938"/>
                </a:lnTo>
                <a:cubicBezTo>
                  <a:pt x="164273" y="3532672"/>
                  <a:pt x="164261" y="3527407"/>
                  <a:pt x="164247" y="3522141"/>
                </a:cubicBezTo>
                <a:lnTo>
                  <a:pt x="165343" y="3519672"/>
                </a:lnTo>
                <a:lnTo>
                  <a:pt x="167001" y="3496604"/>
                </a:lnTo>
                <a:lnTo>
                  <a:pt x="167547" y="3496517"/>
                </a:lnTo>
                <a:cubicBezTo>
                  <a:pt x="168811" y="3495796"/>
                  <a:pt x="169814" y="3494272"/>
                  <a:pt x="170301" y="3491023"/>
                </a:cubicBezTo>
                <a:cubicBezTo>
                  <a:pt x="177219" y="3499391"/>
                  <a:pt x="173541" y="3490314"/>
                  <a:pt x="174371" y="3479998"/>
                </a:cubicBezTo>
                <a:cubicBezTo>
                  <a:pt x="185299" y="3490692"/>
                  <a:pt x="183023" y="3459350"/>
                  <a:pt x="190228" y="3457434"/>
                </a:cubicBezTo>
                <a:cubicBezTo>
                  <a:pt x="190591" y="3449617"/>
                  <a:pt x="191174" y="3441542"/>
                  <a:pt x="192016" y="3433411"/>
                </a:cubicBezTo>
                <a:lnTo>
                  <a:pt x="192663" y="3428691"/>
                </a:lnTo>
                <a:cubicBezTo>
                  <a:pt x="192706" y="3428676"/>
                  <a:pt x="192750" y="3428659"/>
                  <a:pt x="192793" y="3428643"/>
                </a:cubicBezTo>
                <a:cubicBezTo>
                  <a:pt x="193186" y="3427720"/>
                  <a:pt x="193494" y="3426206"/>
                  <a:pt x="193710" y="3423760"/>
                </a:cubicBezTo>
                <a:cubicBezTo>
                  <a:pt x="193753" y="3422535"/>
                  <a:pt x="193797" y="3421310"/>
                  <a:pt x="193839" y="3420085"/>
                </a:cubicBezTo>
                <a:lnTo>
                  <a:pt x="195094" y="3410930"/>
                </a:lnTo>
                <a:lnTo>
                  <a:pt x="196311" y="3408092"/>
                </a:lnTo>
                <a:lnTo>
                  <a:pt x="197928" y="3407419"/>
                </a:lnTo>
                <a:cubicBezTo>
                  <a:pt x="197912" y="3407119"/>
                  <a:pt x="197897" y="3406820"/>
                  <a:pt x="197881" y="3406520"/>
                </a:cubicBezTo>
                <a:cubicBezTo>
                  <a:pt x="196231" y="3399306"/>
                  <a:pt x="192821" y="3396220"/>
                  <a:pt x="204222" y="3391015"/>
                </a:cubicBezTo>
                <a:cubicBezTo>
                  <a:pt x="202162" y="3374996"/>
                  <a:pt x="208811" y="3373934"/>
                  <a:pt x="213950" y="3354361"/>
                </a:cubicBezTo>
                <a:cubicBezTo>
                  <a:pt x="211218" y="3344737"/>
                  <a:pt x="213619" y="3338360"/>
                  <a:pt x="217699" y="3332639"/>
                </a:cubicBezTo>
                <a:cubicBezTo>
                  <a:pt x="218717" y="3312409"/>
                  <a:pt x="225688" y="3295747"/>
                  <a:pt x="229963" y="3273935"/>
                </a:cubicBezTo>
                <a:cubicBezTo>
                  <a:pt x="228293" y="3248488"/>
                  <a:pt x="239257" y="3238943"/>
                  <a:pt x="243785" y="3215621"/>
                </a:cubicBezTo>
                <a:cubicBezTo>
                  <a:pt x="237893" y="3192522"/>
                  <a:pt x="253940" y="3201000"/>
                  <a:pt x="259175" y="3189909"/>
                </a:cubicBezTo>
                <a:lnTo>
                  <a:pt x="259988" y="3186579"/>
                </a:lnTo>
                <a:lnTo>
                  <a:pt x="259980" y="3177264"/>
                </a:lnTo>
                <a:lnTo>
                  <a:pt x="259609" y="3173723"/>
                </a:lnTo>
                <a:cubicBezTo>
                  <a:pt x="259490" y="3171299"/>
                  <a:pt x="259588" y="3169704"/>
                  <a:pt x="259848" y="3168622"/>
                </a:cubicBezTo>
                <a:lnTo>
                  <a:pt x="259971" y="3168508"/>
                </a:lnTo>
                <a:cubicBezTo>
                  <a:pt x="259969" y="3166907"/>
                  <a:pt x="259968" y="3165307"/>
                  <a:pt x="259966" y="3163706"/>
                </a:cubicBezTo>
                <a:cubicBezTo>
                  <a:pt x="259691" y="3155577"/>
                  <a:pt x="259171" y="3147642"/>
                  <a:pt x="258467" y="3140064"/>
                </a:cubicBezTo>
                <a:cubicBezTo>
                  <a:pt x="265286" y="3134408"/>
                  <a:pt x="258805" y="3106027"/>
                  <a:pt x="270990" y="3110288"/>
                </a:cubicBezTo>
                <a:cubicBezTo>
                  <a:pt x="270407" y="3100106"/>
                  <a:pt x="265565" y="3093497"/>
                  <a:pt x="273494" y="3097704"/>
                </a:cubicBezTo>
                <a:cubicBezTo>
                  <a:pt x="273534" y="3094376"/>
                  <a:pt x="274313" y="3092401"/>
                  <a:pt x="275456" y="3091047"/>
                </a:cubicBezTo>
                <a:lnTo>
                  <a:pt x="275980" y="3090672"/>
                </a:lnTo>
                <a:lnTo>
                  <a:pt x="274486" y="3068004"/>
                </a:lnTo>
                <a:lnTo>
                  <a:pt x="275226" y="3065087"/>
                </a:lnTo>
                <a:lnTo>
                  <a:pt x="273050" y="3050191"/>
                </a:lnTo>
                <a:cubicBezTo>
                  <a:pt x="272889" y="3047647"/>
                  <a:pt x="272728" y="3045103"/>
                  <a:pt x="272566" y="3042559"/>
                </a:cubicBezTo>
                <a:lnTo>
                  <a:pt x="271107" y="3040271"/>
                </a:lnTo>
                <a:cubicBezTo>
                  <a:pt x="270265" y="3037872"/>
                  <a:pt x="270006" y="3034528"/>
                  <a:pt x="271065" y="3029072"/>
                </a:cubicBezTo>
                <a:lnTo>
                  <a:pt x="271558" y="3027835"/>
                </a:lnTo>
                <a:cubicBezTo>
                  <a:pt x="270688" y="3024705"/>
                  <a:pt x="268559" y="2982922"/>
                  <a:pt x="268717" y="2964245"/>
                </a:cubicBezTo>
                <a:cubicBezTo>
                  <a:pt x="279502" y="2933904"/>
                  <a:pt x="269365" y="2949568"/>
                  <a:pt x="272511" y="2915772"/>
                </a:cubicBezTo>
                <a:cubicBezTo>
                  <a:pt x="272017" y="2877552"/>
                  <a:pt x="270125" y="2850992"/>
                  <a:pt x="270356" y="2825842"/>
                </a:cubicBezTo>
                <a:cubicBezTo>
                  <a:pt x="269433" y="2814032"/>
                  <a:pt x="268938" y="2727859"/>
                  <a:pt x="273897" y="2734957"/>
                </a:cubicBezTo>
                <a:cubicBezTo>
                  <a:pt x="264242" y="2698391"/>
                  <a:pt x="277769" y="2677127"/>
                  <a:pt x="274458" y="2636572"/>
                </a:cubicBezTo>
                <a:cubicBezTo>
                  <a:pt x="287792" y="2615986"/>
                  <a:pt x="275829" y="2626668"/>
                  <a:pt x="279157" y="2604260"/>
                </a:cubicBezTo>
                <a:cubicBezTo>
                  <a:pt x="279270" y="2587221"/>
                  <a:pt x="288019" y="2599786"/>
                  <a:pt x="288131" y="2582747"/>
                </a:cubicBezTo>
                <a:cubicBezTo>
                  <a:pt x="260352" y="2545890"/>
                  <a:pt x="290145" y="2525479"/>
                  <a:pt x="282516" y="2478755"/>
                </a:cubicBezTo>
                <a:lnTo>
                  <a:pt x="287359" y="2451804"/>
                </a:lnTo>
                <a:cubicBezTo>
                  <a:pt x="285426" y="2443087"/>
                  <a:pt x="285710" y="2414879"/>
                  <a:pt x="289577" y="2408801"/>
                </a:cubicBezTo>
                <a:cubicBezTo>
                  <a:pt x="290424" y="2402768"/>
                  <a:pt x="289064" y="2396183"/>
                  <a:pt x="293203" y="2392670"/>
                </a:cubicBezTo>
                <a:cubicBezTo>
                  <a:pt x="295637" y="2379564"/>
                  <a:pt x="301233" y="2349549"/>
                  <a:pt x="304183" y="2330165"/>
                </a:cubicBezTo>
                <a:cubicBezTo>
                  <a:pt x="298973" y="2319718"/>
                  <a:pt x="309550" y="2303314"/>
                  <a:pt x="310900" y="2276363"/>
                </a:cubicBezTo>
                <a:cubicBezTo>
                  <a:pt x="304874" y="2264930"/>
                  <a:pt x="311891" y="2258198"/>
                  <a:pt x="303909" y="2236310"/>
                </a:cubicBezTo>
                <a:cubicBezTo>
                  <a:pt x="304734" y="2235412"/>
                  <a:pt x="305502" y="2234293"/>
                  <a:pt x="306187" y="2232984"/>
                </a:cubicBezTo>
                <a:cubicBezTo>
                  <a:pt x="310170" y="2225381"/>
                  <a:pt x="310605" y="2213194"/>
                  <a:pt x="307158" y="2205763"/>
                </a:cubicBezTo>
                <a:cubicBezTo>
                  <a:pt x="296601" y="2170883"/>
                  <a:pt x="306474" y="2175442"/>
                  <a:pt x="304860" y="2145703"/>
                </a:cubicBezTo>
                <a:cubicBezTo>
                  <a:pt x="304314" y="2112090"/>
                  <a:pt x="314083" y="2134724"/>
                  <a:pt x="304273" y="2092533"/>
                </a:cubicBezTo>
                <a:cubicBezTo>
                  <a:pt x="308983" y="2088154"/>
                  <a:pt x="303590" y="2066396"/>
                  <a:pt x="301642" y="2057359"/>
                </a:cubicBezTo>
                <a:cubicBezTo>
                  <a:pt x="301720" y="2041038"/>
                  <a:pt x="313213" y="2032807"/>
                  <a:pt x="306736" y="2016105"/>
                </a:cubicBezTo>
                <a:cubicBezTo>
                  <a:pt x="312847" y="2019262"/>
                  <a:pt x="310007" y="1975377"/>
                  <a:pt x="316234" y="1983129"/>
                </a:cubicBezTo>
                <a:cubicBezTo>
                  <a:pt x="322177" y="1972692"/>
                  <a:pt x="313034" y="1967129"/>
                  <a:pt x="318238" y="1956745"/>
                </a:cubicBezTo>
                <a:cubicBezTo>
                  <a:pt x="319718" y="1944884"/>
                  <a:pt x="311423" y="1963350"/>
                  <a:pt x="311341" y="1950160"/>
                </a:cubicBezTo>
                <a:lnTo>
                  <a:pt x="323556" y="1879546"/>
                </a:lnTo>
                <a:cubicBezTo>
                  <a:pt x="320263" y="1869846"/>
                  <a:pt x="322312" y="1862247"/>
                  <a:pt x="326085" y="1854893"/>
                </a:cubicBezTo>
                <a:cubicBezTo>
                  <a:pt x="325955" y="1832625"/>
                  <a:pt x="332007" y="1812578"/>
                  <a:pt x="335058" y="1787684"/>
                </a:cubicBezTo>
                <a:cubicBezTo>
                  <a:pt x="331933" y="1760490"/>
                  <a:pt x="342400" y="1747069"/>
                  <a:pt x="345620" y="1720464"/>
                </a:cubicBezTo>
                <a:cubicBezTo>
                  <a:pt x="337355" y="1693643"/>
                  <a:pt x="360215" y="1703686"/>
                  <a:pt x="360760" y="1681196"/>
                </a:cubicBezTo>
                <a:cubicBezTo>
                  <a:pt x="353923" y="1644243"/>
                  <a:pt x="368449" y="1682451"/>
                  <a:pt x="368483" y="1625881"/>
                </a:cubicBezTo>
                <a:cubicBezTo>
                  <a:pt x="367181" y="1622619"/>
                  <a:pt x="369088" y="1615868"/>
                  <a:pt x="371077" y="1616704"/>
                </a:cubicBezTo>
                <a:cubicBezTo>
                  <a:pt x="371005" y="1604306"/>
                  <a:pt x="384453" y="1569256"/>
                  <a:pt x="383008" y="1551493"/>
                </a:cubicBezTo>
                <a:cubicBezTo>
                  <a:pt x="390598" y="1517303"/>
                  <a:pt x="381821" y="1500132"/>
                  <a:pt x="384834" y="1475233"/>
                </a:cubicBezTo>
                <a:cubicBezTo>
                  <a:pt x="393221" y="1446677"/>
                  <a:pt x="400498" y="1430031"/>
                  <a:pt x="418371" y="1380155"/>
                </a:cubicBezTo>
                <a:lnTo>
                  <a:pt x="469641" y="1210871"/>
                </a:lnTo>
                <a:cubicBezTo>
                  <a:pt x="507460" y="1148093"/>
                  <a:pt x="486915" y="1066841"/>
                  <a:pt x="489701" y="1028427"/>
                </a:cubicBezTo>
                <a:cubicBezTo>
                  <a:pt x="478454" y="1012506"/>
                  <a:pt x="490925" y="999600"/>
                  <a:pt x="486354" y="980383"/>
                </a:cubicBezTo>
                <a:cubicBezTo>
                  <a:pt x="483880" y="937629"/>
                  <a:pt x="471099" y="895192"/>
                  <a:pt x="479762" y="839699"/>
                </a:cubicBezTo>
                <a:cubicBezTo>
                  <a:pt x="444550" y="814685"/>
                  <a:pt x="465776" y="749644"/>
                  <a:pt x="445664" y="696545"/>
                </a:cubicBezTo>
                <a:cubicBezTo>
                  <a:pt x="441558" y="665722"/>
                  <a:pt x="459046" y="617297"/>
                  <a:pt x="440047" y="606615"/>
                </a:cubicBezTo>
                <a:cubicBezTo>
                  <a:pt x="451675" y="592509"/>
                  <a:pt x="432892" y="579307"/>
                  <a:pt x="431225" y="563889"/>
                </a:cubicBezTo>
                <a:cubicBezTo>
                  <a:pt x="438618" y="551582"/>
                  <a:pt x="432225" y="545475"/>
                  <a:pt x="430803" y="534294"/>
                </a:cubicBezTo>
                <a:cubicBezTo>
                  <a:pt x="435364" y="529230"/>
                  <a:pt x="435126" y="519767"/>
                  <a:pt x="429777" y="516548"/>
                </a:cubicBezTo>
                <a:cubicBezTo>
                  <a:pt x="417444" y="521116"/>
                  <a:pt x="423596" y="488251"/>
                  <a:pt x="415090" y="485808"/>
                </a:cubicBezTo>
                <a:cubicBezTo>
                  <a:pt x="413316" y="466733"/>
                  <a:pt x="424116" y="383903"/>
                  <a:pt x="410499" y="369873"/>
                </a:cubicBezTo>
                <a:cubicBezTo>
                  <a:pt x="404034" y="331308"/>
                  <a:pt x="425696" y="275570"/>
                  <a:pt x="425314" y="259180"/>
                </a:cubicBezTo>
                <a:cubicBezTo>
                  <a:pt x="450188" y="242918"/>
                  <a:pt x="384634" y="163766"/>
                  <a:pt x="383240" y="94173"/>
                </a:cubicBezTo>
                <a:cubicBezTo>
                  <a:pt x="385641" y="84795"/>
                  <a:pt x="385609" y="79782"/>
                  <a:pt x="379938" y="77267"/>
                </a:cubicBezTo>
                <a:cubicBezTo>
                  <a:pt x="378301" y="68220"/>
                  <a:pt x="376144" y="54774"/>
                  <a:pt x="373430" y="3885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10F56F9-C094-AE34-34C5-8E83AE812188}"/>
              </a:ext>
            </a:extLst>
          </p:cNvPr>
          <p:cNvSpPr>
            <a:spLocks noGrp="1"/>
          </p:cNvSpPr>
          <p:nvPr>
            <p:ph type="title"/>
          </p:nvPr>
        </p:nvSpPr>
        <p:spPr>
          <a:xfrm>
            <a:off x="5867400" y="609600"/>
            <a:ext cx="5310116" cy="1322887"/>
          </a:xfrm>
        </p:spPr>
        <p:txBody>
          <a:bodyPr vert="horz" lIns="91440" tIns="45720" rIns="91440" bIns="45720" rtlCol="0" anchor="ctr">
            <a:normAutofit/>
          </a:bodyPr>
          <a:lstStyle/>
          <a:p>
            <a:r>
              <a:rPr lang="en-US" kern="1200">
                <a:solidFill>
                  <a:schemeClr val="tx1"/>
                </a:solidFill>
                <a:latin typeface="+mj-lt"/>
                <a:ea typeface="+mj-ea"/>
                <a:cs typeface="+mj-cs"/>
              </a:rPr>
              <a:t>EU size limitations</a:t>
            </a:r>
          </a:p>
        </p:txBody>
      </p:sp>
      <p:pic>
        <p:nvPicPr>
          <p:cNvPr id="5" name="Picture 2" descr="Image result for eu organic logo">
            <a:extLst>
              <a:ext uri="{FF2B5EF4-FFF2-40B4-BE49-F238E27FC236}">
                <a16:creationId xmlns:a16="http://schemas.microsoft.com/office/drawing/2014/main" id="{0B717FE3-C00E-F659-CA50-520C0C86443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4427" y="2150595"/>
            <a:ext cx="3720152" cy="256690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84D10F0-5C5F-2CDF-0B3A-33815256ED89}"/>
              </a:ext>
            </a:extLst>
          </p:cNvPr>
          <p:cNvSpPr>
            <a:spLocks noGrp="1"/>
          </p:cNvSpPr>
          <p:nvPr>
            <p:ph sz="half" idx="1"/>
          </p:nvPr>
        </p:nvSpPr>
        <p:spPr>
          <a:xfrm>
            <a:off x="5867400" y="2194102"/>
            <a:ext cx="5310116" cy="3908585"/>
          </a:xfrm>
        </p:spPr>
        <p:txBody>
          <a:bodyPr vert="horz" lIns="91440" tIns="45720" rIns="91440" bIns="45720" rtlCol="0">
            <a:normAutofit lnSpcReduction="10000"/>
          </a:bodyPr>
          <a:lstStyle/>
          <a:p>
            <a:pPr marL="0">
              <a:spcBef>
                <a:spcPts val="0"/>
              </a:spcBef>
            </a:pPr>
            <a:r>
              <a:rPr lang="en-US" sz="2400" dirty="0"/>
              <a:t>≤ 2,000 members</a:t>
            </a:r>
          </a:p>
          <a:p>
            <a:pPr marL="0">
              <a:spcBef>
                <a:spcPts val="0"/>
              </a:spcBef>
            </a:pPr>
            <a:endParaRPr lang="en-US" sz="2400" dirty="0">
              <a:effectLst/>
            </a:endParaRPr>
          </a:p>
          <a:p>
            <a:pPr marL="0">
              <a:spcBef>
                <a:spcPts val="0"/>
              </a:spcBef>
            </a:pPr>
            <a:r>
              <a:rPr lang="en-US" sz="2400" dirty="0">
                <a:effectLst/>
              </a:rPr>
              <a:t>Entire holding of each member </a:t>
            </a:r>
            <a:r>
              <a:rPr lang="en-US" sz="2400" dirty="0"/>
              <a:t>≤ </a:t>
            </a:r>
            <a:r>
              <a:rPr lang="en-US" sz="2400" dirty="0">
                <a:effectLst/>
              </a:rPr>
              <a:t>five hectares;</a:t>
            </a:r>
          </a:p>
          <a:p>
            <a:pPr marL="0" indent="0">
              <a:spcBef>
                <a:spcPts val="0"/>
              </a:spcBef>
              <a:buNone/>
            </a:pPr>
            <a:br>
              <a:rPr lang="en-US" sz="2400" dirty="0"/>
            </a:br>
            <a:r>
              <a:rPr lang="en-US" sz="2400" dirty="0"/>
              <a:t>OR</a:t>
            </a:r>
          </a:p>
          <a:p>
            <a:pPr marL="0">
              <a:spcBef>
                <a:spcPts val="0"/>
              </a:spcBef>
            </a:pPr>
            <a:endParaRPr lang="en-US" sz="2400" dirty="0"/>
          </a:p>
          <a:p>
            <a:pPr marL="0"/>
            <a:r>
              <a:rPr lang="en-US" sz="2400" dirty="0"/>
              <a:t>Individual certification too costly:</a:t>
            </a:r>
          </a:p>
          <a:p>
            <a:pPr lvl="1"/>
            <a:r>
              <a:rPr lang="en-US" dirty="0"/>
              <a:t>&gt;2% of annual organic sales which must be ≤ €25,000</a:t>
            </a:r>
          </a:p>
          <a:p>
            <a:pPr lvl="1"/>
            <a:r>
              <a:rPr lang="en-US" dirty="0"/>
              <a:t>≤ €15,000</a:t>
            </a:r>
          </a:p>
          <a:p>
            <a:pPr marL="0">
              <a:spcBef>
                <a:spcPts val="0"/>
              </a:spcBef>
            </a:pPr>
            <a:endParaRPr lang="en-US" sz="2000" dirty="0"/>
          </a:p>
        </p:txBody>
      </p:sp>
      <p:pic>
        <p:nvPicPr>
          <p:cNvPr id="6" name="Picture 5">
            <a:extLst>
              <a:ext uri="{FF2B5EF4-FFF2-40B4-BE49-F238E27FC236}">
                <a16:creationId xmlns:a16="http://schemas.microsoft.com/office/drawing/2014/main" id="{A4F6CA3C-81A3-107C-2DF0-236041B7B4D7}"/>
              </a:ext>
            </a:extLst>
          </p:cNvPr>
          <p:cNvPicPr>
            <a:picLocks noChangeAspect="1"/>
          </p:cNvPicPr>
          <p:nvPr/>
        </p:nvPicPr>
        <p:blipFill>
          <a:blip r:embed="rId3"/>
          <a:stretch>
            <a:fillRect/>
          </a:stretch>
        </p:blipFill>
        <p:spPr>
          <a:xfrm>
            <a:off x="212047" y="5815516"/>
            <a:ext cx="917811" cy="825794"/>
          </a:xfrm>
          <a:prstGeom prst="rect">
            <a:avLst/>
          </a:prstGeom>
        </p:spPr>
      </p:pic>
    </p:spTree>
    <p:extLst>
      <p:ext uri="{BB962C8B-B14F-4D97-AF65-F5344CB8AC3E}">
        <p14:creationId xmlns:p14="http://schemas.microsoft.com/office/powerpoint/2010/main" val="41072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7D170A8-36DA-6212-61B0-3FFC1CCBBD09}"/>
              </a:ext>
            </a:extLst>
          </p:cNvPr>
          <p:cNvSpPr>
            <a:spLocks noGrp="1"/>
          </p:cNvSpPr>
          <p:nvPr>
            <p:ph type="title"/>
          </p:nvPr>
        </p:nvSpPr>
        <p:spPr>
          <a:xfrm>
            <a:off x="828675" y="494414"/>
            <a:ext cx="10534650" cy="817403"/>
          </a:xfrm>
        </p:spPr>
        <p:txBody>
          <a:bodyPr vert="horz" lIns="91440" tIns="45720" rIns="91440" bIns="45720" rtlCol="0" anchor="b">
            <a:normAutofit/>
          </a:bodyPr>
          <a:lstStyle/>
          <a:p>
            <a:pPr algn="ctr"/>
            <a:r>
              <a:rPr lang="en-US" sz="3600" kern="1200">
                <a:solidFill>
                  <a:schemeClr val="tx1"/>
                </a:solidFill>
                <a:latin typeface="+mj-lt"/>
                <a:ea typeface="+mj-ea"/>
                <a:cs typeface="+mj-cs"/>
              </a:rPr>
              <a:t>Member List</a:t>
            </a:r>
          </a:p>
        </p:txBody>
      </p:sp>
      <p:pic>
        <p:nvPicPr>
          <p:cNvPr id="5" name="Content Placeholder 4">
            <a:extLst>
              <a:ext uri="{FF2B5EF4-FFF2-40B4-BE49-F238E27FC236}">
                <a16:creationId xmlns:a16="http://schemas.microsoft.com/office/drawing/2014/main" id="{F368430F-944F-9E62-673B-DF2C48317D88}"/>
              </a:ext>
            </a:extLst>
          </p:cNvPr>
          <p:cNvPicPr>
            <a:picLocks noGrp="1" noChangeAspect="1"/>
          </p:cNvPicPr>
          <p:nvPr>
            <p:ph idx="1"/>
          </p:nvPr>
        </p:nvPicPr>
        <p:blipFill rotWithShape="1">
          <a:blip r:embed="rId2"/>
          <a:srcRect l="61731" t="16807" b="50000"/>
          <a:stretch/>
        </p:blipFill>
        <p:spPr>
          <a:xfrm>
            <a:off x="723900" y="2534356"/>
            <a:ext cx="10744200" cy="3587851"/>
          </a:xfrm>
          <a:prstGeom prst="rect">
            <a:avLst/>
          </a:prstGeom>
        </p:spPr>
      </p:pic>
      <p:pic>
        <p:nvPicPr>
          <p:cNvPr id="4" name="Picture 3">
            <a:extLst>
              <a:ext uri="{FF2B5EF4-FFF2-40B4-BE49-F238E27FC236}">
                <a16:creationId xmlns:a16="http://schemas.microsoft.com/office/drawing/2014/main" id="{43D8AEC1-16E5-82CC-DFD7-34BEB66C582A}"/>
              </a:ext>
            </a:extLst>
          </p:cNvPr>
          <p:cNvPicPr>
            <a:picLocks noChangeAspect="1"/>
          </p:cNvPicPr>
          <p:nvPr/>
        </p:nvPicPr>
        <p:blipFill>
          <a:blip r:embed="rId3"/>
          <a:stretch>
            <a:fillRect/>
          </a:stretch>
        </p:blipFill>
        <p:spPr>
          <a:xfrm>
            <a:off x="212047" y="5815516"/>
            <a:ext cx="917811" cy="825794"/>
          </a:xfrm>
          <a:prstGeom prst="rect">
            <a:avLst/>
          </a:prstGeom>
        </p:spPr>
      </p:pic>
    </p:spTree>
    <p:extLst>
      <p:ext uri="{BB962C8B-B14F-4D97-AF65-F5344CB8AC3E}">
        <p14:creationId xmlns:p14="http://schemas.microsoft.com/office/powerpoint/2010/main" val="2362687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B2F5DD1-082A-10FF-CB04-786646129E0B}"/>
              </a:ext>
            </a:extLst>
          </p:cNvPr>
          <p:cNvPicPr>
            <a:picLocks noChangeAspect="1"/>
          </p:cNvPicPr>
          <p:nvPr/>
        </p:nvPicPr>
        <p:blipFill rotWithShape="1">
          <a:blip r:embed="rId2">
            <a:alphaModFix amt="50000"/>
          </a:blip>
          <a:srcRect t="6033" r="-1" b="6396"/>
          <a:stretch/>
        </p:blipFill>
        <p:spPr>
          <a:xfrm>
            <a:off x="20" y="10"/>
            <a:ext cx="12188930" cy="6857990"/>
          </a:xfrm>
          <a:prstGeom prst="rect">
            <a:avLst/>
          </a:prstGeom>
        </p:spPr>
      </p:pic>
      <p:sp>
        <p:nvSpPr>
          <p:cNvPr id="4" name="Title 3">
            <a:extLst>
              <a:ext uri="{FF2B5EF4-FFF2-40B4-BE49-F238E27FC236}">
                <a16:creationId xmlns:a16="http://schemas.microsoft.com/office/drawing/2014/main" id="{B3DE28C1-8F2A-4A72-8889-598905840B47}"/>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a:solidFill>
                  <a:schemeClr val="bg1"/>
                </a:solidFill>
              </a:rPr>
              <a:t>Internal Control System (ICS) Requirements</a:t>
            </a:r>
          </a:p>
        </p:txBody>
      </p:sp>
      <p:sp>
        <p:nvSpPr>
          <p:cNvPr id="47"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29826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1814</TotalTime>
  <Words>721</Words>
  <Application>Microsoft Office PowerPoint</Application>
  <PresentationFormat>Widescreen</PresentationFormat>
  <Paragraphs>116</Paragraphs>
  <Slides>23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Berlin Sans FB</vt:lpstr>
      <vt:lpstr>Calibri</vt:lpstr>
      <vt:lpstr>Calibri  </vt:lpstr>
      <vt:lpstr>Calibri Light</vt:lpstr>
      <vt:lpstr>Times New Roman</vt:lpstr>
      <vt:lpstr>Office Theme</vt:lpstr>
      <vt:lpstr>Organic Producer Group Certification</vt:lpstr>
      <vt:lpstr>The lingo</vt:lpstr>
      <vt:lpstr>7 CFR 205.2 Producer group operation</vt:lpstr>
      <vt:lpstr>  General requirements for organic certification</vt:lpstr>
      <vt:lpstr>Producer Group Member Plan</vt:lpstr>
      <vt:lpstr>Producer group structure and requirements</vt:lpstr>
      <vt:lpstr>EU size limitations</vt:lpstr>
      <vt:lpstr>Member List</vt:lpstr>
      <vt:lpstr>Internal Control System (ICS) Requirements</vt:lpstr>
      <vt:lpstr>7 CFR 205.2 Internal control system (ICS)</vt:lpstr>
      <vt:lpstr>Internal Control System</vt:lpstr>
      <vt:lpstr>Internal Control System</vt:lpstr>
      <vt:lpstr>ICS manager responsibilities</vt:lpstr>
      <vt:lpstr>Notification of internal findings</vt:lpstr>
      <vt:lpstr>Removed member list</vt:lpstr>
      <vt:lpstr>Enforcement Activities</vt:lpstr>
      <vt:lpstr>On-Site Inspections/ Official controls</vt:lpstr>
      <vt:lpstr>On-site inspections</vt:lpstr>
      <vt:lpstr>Meaningful inspection of members</vt:lpstr>
      <vt:lpstr>250 Member Producer Group</vt:lpstr>
      <vt:lpstr>1,000 Member Producer Group</vt:lpstr>
      <vt:lpstr>Deficiencies in the set-up or functioning of the ICS</vt:lpstr>
      <vt:lpstr>5700 SW 34th Street, Suite 349 Gainesville FL 32608 phone 352.377.0133 / fax 352.377.8363 www.qcsinfo.org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Organic Certification for Producer Groups under  NOP-SOE and EU 2018/848</dc:title>
  <dc:creator>Beth Rota-QCS</dc:creator>
  <cp:lastModifiedBy>Beth Rota-QCS</cp:lastModifiedBy>
  <cp:revision>2</cp:revision>
  <dcterms:created xsi:type="dcterms:W3CDTF">2023-09-21T15:04:19Z</dcterms:created>
  <dcterms:modified xsi:type="dcterms:W3CDTF">2023-10-10T17:15:58Z</dcterms:modified>
</cp:coreProperties>
</file>